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95" r:id="rId1"/>
  </p:sldMasterIdLst>
  <p:notesMasterIdLst>
    <p:notesMasterId r:id="rId66"/>
  </p:notesMasterIdLst>
  <p:sldIdLst>
    <p:sldId id="256" r:id="rId2"/>
    <p:sldId id="257" r:id="rId3"/>
    <p:sldId id="303" r:id="rId4"/>
    <p:sldId id="259" r:id="rId5"/>
    <p:sldId id="260" r:id="rId6"/>
    <p:sldId id="276" r:id="rId7"/>
    <p:sldId id="277" r:id="rId8"/>
    <p:sldId id="312" r:id="rId9"/>
    <p:sldId id="310" r:id="rId10"/>
    <p:sldId id="313" r:id="rId11"/>
    <p:sldId id="314" r:id="rId12"/>
    <p:sldId id="288" r:id="rId13"/>
    <p:sldId id="289" r:id="rId14"/>
    <p:sldId id="271" r:id="rId15"/>
    <p:sldId id="291" r:id="rId16"/>
    <p:sldId id="290" r:id="rId17"/>
    <p:sldId id="293" r:id="rId18"/>
    <p:sldId id="267" r:id="rId19"/>
    <p:sldId id="279" r:id="rId20"/>
    <p:sldId id="280" r:id="rId21"/>
    <p:sldId id="281" r:id="rId22"/>
    <p:sldId id="305" r:id="rId23"/>
    <p:sldId id="273" r:id="rId24"/>
    <p:sldId id="309" r:id="rId25"/>
    <p:sldId id="315" r:id="rId26"/>
    <p:sldId id="317" r:id="rId27"/>
    <p:sldId id="316" r:id="rId28"/>
    <p:sldId id="349" r:id="rId29"/>
    <p:sldId id="350" r:id="rId30"/>
    <p:sldId id="340" r:id="rId31"/>
    <p:sldId id="298" r:id="rId32"/>
    <p:sldId id="299" r:id="rId33"/>
    <p:sldId id="301" r:id="rId34"/>
    <p:sldId id="295" r:id="rId35"/>
    <p:sldId id="296" r:id="rId36"/>
    <p:sldId id="341" r:id="rId37"/>
    <p:sldId id="342" r:id="rId38"/>
    <p:sldId id="343" r:id="rId39"/>
    <p:sldId id="344" r:id="rId40"/>
    <p:sldId id="345" r:id="rId41"/>
    <p:sldId id="346" r:id="rId42"/>
    <p:sldId id="347" r:id="rId43"/>
    <p:sldId id="348" r:id="rId44"/>
    <p:sldId id="351" r:id="rId45"/>
    <p:sldId id="352" r:id="rId46"/>
    <p:sldId id="353" r:id="rId47"/>
    <p:sldId id="354" r:id="rId48"/>
    <p:sldId id="355" r:id="rId49"/>
    <p:sldId id="356" r:id="rId50"/>
    <p:sldId id="357" r:id="rId51"/>
    <p:sldId id="358" r:id="rId52"/>
    <p:sldId id="359" r:id="rId53"/>
    <p:sldId id="360" r:id="rId54"/>
    <p:sldId id="361" r:id="rId55"/>
    <p:sldId id="362" r:id="rId56"/>
    <p:sldId id="363" r:id="rId57"/>
    <p:sldId id="364" r:id="rId58"/>
    <p:sldId id="365" r:id="rId59"/>
    <p:sldId id="311" r:id="rId60"/>
    <p:sldId id="306" r:id="rId61"/>
    <p:sldId id="261" r:id="rId62"/>
    <p:sldId id="286" r:id="rId63"/>
    <p:sldId id="287" r:id="rId64"/>
    <p:sldId id="274" r:id="rId65"/>
  </p:sldIdLst>
  <p:sldSz cx="18288000" cy="10287000"/>
  <p:notesSz cx="6858000" cy="9144000"/>
  <p:embeddedFontLst>
    <p:embeddedFont>
      <p:font typeface="MS Gothic" panose="020B0609070205080204" pitchFamily="49" charset="-128"/>
      <p:regular r:id="rId67"/>
    </p:embeddedFont>
    <p:embeddedFont>
      <p:font typeface="Noto Sans KR" panose="020B0200000000000000" charset="-127"/>
      <p:regular r:id="rId68"/>
      <p:bold r:id="rId69"/>
    </p:embeddedFont>
    <p:embeddedFont>
      <p:font typeface="맑은 고딕" panose="020B0503020000020004" pitchFamily="50" charset="-127"/>
      <p:regular r:id="rId70"/>
      <p:bold r:id="rId71"/>
    </p:embeddedFont>
    <p:embeddedFont>
      <p:font typeface="바탕" panose="02030600000101010101" pitchFamily="18" charset="-127"/>
      <p:regular r:id="rId72"/>
    </p:embeddedFont>
    <p:embeddedFont>
      <p:font typeface="Calibri" panose="020F0502020204030204" pitchFamily="34" charset="0"/>
      <p:regular r:id="rId73"/>
      <p:bold r:id="rId74"/>
      <p:italic r:id="rId75"/>
      <p:boldItalic r:id="rId76"/>
    </p:embeddedFont>
    <p:embeddedFont>
      <p:font typeface="Corbel Light" panose="020B0303020204020204" pitchFamily="34" charset="0"/>
      <p:regular r:id="rId77"/>
      <p:italic r:id="rId78"/>
    </p:embeddedFont>
  </p:embeddedFontLst>
  <p:custShowLst>
    <p:custShow name="발표용" id="0">
      <p:sldLst>
        <p:sld r:id="rId2"/>
        <p:sld r:id="rId3"/>
        <p:sld r:id="rId4"/>
        <p:sld r:id="rId5"/>
        <p:sld r:id="rId6"/>
        <p:sld r:id="rId7"/>
        <p:sld r:id="rId8"/>
        <p:sld r:id="rId9"/>
        <p:sld r:id="rId10"/>
        <p:sld r:id="rId11"/>
        <p:sld r:id="rId12"/>
        <p:sld r:id="rId13"/>
        <p:sld r:id="rId14"/>
        <p:sld r:id="rId15"/>
        <p:sld r:id="rId16"/>
        <p:sld r:id="rId17"/>
        <p:sld r:id="rId18"/>
        <p:sld r:id="rId19"/>
        <p:sld r:id="rId20"/>
        <p:sld r:id="rId21"/>
        <p:sld r:id="rId22"/>
        <p:sld r:id="rId23"/>
        <p:sld r:id="rId24"/>
        <p:sld r:id="rId26"/>
        <p:sld r:id="rId30"/>
        <p:sld r:id="rId32"/>
        <p:sld r:id="rId34"/>
        <p:sld r:id="rId35"/>
        <p:sld r:id="rId37"/>
        <p:sld r:id="rId40"/>
        <p:sld r:id="rId43"/>
        <p:sld r:id="rId50"/>
        <p:sld r:id="rId60"/>
        <p:sld r:id="rId61"/>
        <p:sld r:id="rId62"/>
        <p:sld r:id="rId63"/>
        <p:sld r:id="rId64"/>
        <p:sld r:id="rId65"/>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0" orient="horz" pos="6480" userDrawn="1">
          <p15:clr>
            <a:srgbClr val="A4A3A4"/>
          </p15:clr>
        </p15:guide>
        <p15:guide id="1" pos="57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EA8"/>
    <a:srgbClr val="E0FFFF"/>
    <a:srgbClr val="DB9999"/>
    <a:srgbClr val="00A9FF"/>
    <a:srgbClr val="2658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03651D-8DF4-4048-9A70-25A588240D20}" v="32" dt="2023-11-26T13:24:14.0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00" autoAdjust="0"/>
    <p:restoredTop sz="89306" autoAdjust="0"/>
  </p:normalViewPr>
  <p:slideViewPr>
    <p:cSldViewPr snapToObjects="1">
      <p:cViewPr varScale="1">
        <p:scale>
          <a:sx n="88" d="100"/>
          <a:sy n="88" d="100"/>
        </p:scale>
        <p:origin x="134" y="120"/>
      </p:cViewPr>
      <p:guideLst>
        <p:guide orient="horz" pos="6480"/>
        <p:guide pos="57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2.fntdata"/><Relationship Id="rId76"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74" Type="http://schemas.openxmlformats.org/officeDocument/2006/relationships/font" Target="fonts/font8.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font" Target="fonts/font9.fntdata"/><Relationship Id="rId83"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FB966D-A7BF-4A99-A762-60E42EBDAEBE}" type="datetimeFigureOut">
              <a:rPr lang="ko-KR" altLang="en-US" smtClean="0"/>
              <a:t>2023-11-27</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953C2E-E858-4332-AB93-7E011B5A9D20}" type="slidenum">
              <a:rPr lang="ko-KR" altLang="en-US" smtClean="0"/>
              <a:t>‹#›</a:t>
            </a:fld>
            <a:endParaRPr lang="ko-KR" altLang="en-US"/>
          </a:p>
        </p:txBody>
      </p:sp>
    </p:spTree>
    <p:extLst>
      <p:ext uri="{BB962C8B-B14F-4D97-AF65-F5344CB8AC3E}">
        <p14:creationId xmlns:p14="http://schemas.microsoft.com/office/powerpoint/2010/main" val="99870569"/>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AE953C2E-E858-4332-AB93-7E011B5A9D20}" type="slidenum">
              <a:rPr lang="ko-KR" altLang="en-US" smtClean="0"/>
              <a:t>1</a:t>
            </a:fld>
            <a:endParaRPr lang="ko-KR" altLang="en-US"/>
          </a:p>
        </p:txBody>
      </p:sp>
    </p:spTree>
    <p:extLst>
      <p:ext uri="{BB962C8B-B14F-4D97-AF65-F5344CB8AC3E}">
        <p14:creationId xmlns:p14="http://schemas.microsoft.com/office/powerpoint/2010/main" val="12555519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 - </a:t>
            </a:r>
            <a:r>
              <a:rPr lang="ko-KR" altLang="en-US" dirty="0"/>
              <a:t>기본 와이드 프레임 </a:t>
            </a:r>
            <a:endParaRPr lang="en-US" altLang="ko-KR" dirty="0"/>
          </a:p>
          <a:p>
            <a:r>
              <a:rPr lang="en-US" altLang="ko-KR" dirty="0"/>
              <a:t> - </a:t>
            </a:r>
            <a:r>
              <a:rPr lang="ko-KR" altLang="en-US" dirty="0"/>
              <a:t>앞에서 먼저 말한 것 처럼 처음부터 이미지 컬러를 푸른 계열로 잡고 진행 </a:t>
            </a:r>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AE953C2E-E858-4332-AB93-7E011B5A9D20}" type="slidenum">
              <a:rPr lang="ko-KR" altLang="en-US" smtClean="0"/>
              <a:t>18</a:t>
            </a:fld>
            <a:endParaRPr lang="ko-KR" altLang="en-US"/>
          </a:p>
        </p:txBody>
      </p:sp>
    </p:spTree>
    <p:extLst>
      <p:ext uri="{BB962C8B-B14F-4D97-AF65-F5344CB8AC3E}">
        <p14:creationId xmlns:p14="http://schemas.microsoft.com/office/powerpoint/2010/main" val="138419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 - </a:t>
            </a:r>
            <a:r>
              <a:rPr lang="ko-KR" altLang="en-US" dirty="0" err="1"/>
              <a:t>소개글</a:t>
            </a:r>
            <a:r>
              <a:rPr lang="ko-KR" altLang="en-US" dirty="0"/>
              <a:t> 카테고리에 약도 항목을 넣으려고 </a:t>
            </a:r>
            <a:r>
              <a:rPr lang="ko-KR" altLang="en-US" dirty="0" err="1"/>
              <a:t>했었음</a:t>
            </a:r>
            <a:r>
              <a:rPr lang="ko-KR" altLang="en-US" dirty="0"/>
              <a:t> </a:t>
            </a:r>
            <a:endParaRPr lang="en-US" altLang="ko-KR" dirty="0"/>
          </a:p>
          <a:p>
            <a:r>
              <a:rPr lang="en-US" altLang="ko-KR" dirty="0"/>
              <a:t> - </a:t>
            </a:r>
            <a:r>
              <a:rPr lang="ko-KR" altLang="en-US" dirty="0"/>
              <a:t>하지만 </a:t>
            </a:r>
            <a:r>
              <a:rPr lang="ko-KR" altLang="en-US" dirty="0" err="1"/>
              <a:t>하이디</a:t>
            </a:r>
            <a:r>
              <a:rPr lang="ko-KR" altLang="en-US" dirty="0"/>
              <a:t> 농장의 위치는 님들 마음속에 있기 때문에 약도는 빼기로 함 </a:t>
            </a:r>
          </a:p>
        </p:txBody>
      </p:sp>
      <p:sp>
        <p:nvSpPr>
          <p:cNvPr id="4" name="슬라이드 번호 개체 틀 3"/>
          <p:cNvSpPr>
            <a:spLocks noGrp="1"/>
          </p:cNvSpPr>
          <p:nvPr>
            <p:ph type="sldNum" sz="quarter" idx="5"/>
          </p:nvPr>
        </p:nvSpPr>
        <p:spPr/>
        <p:txBody>
          <a:bodyPr/>
          <a:lstStyle/>
          <a:p>
            <a:fld id="{AE953C2E-E858-4332-AB93-7E011B5A9D20}" type="slidenum">
              <a:rPr lang="ko-KR" altLang="en-US" smtClean="0"/>
              <a:t>19</a:t>
            </a:fld>
            <a:endParaRPr lang="ko-KR" altLang="en-US"/>
          </a:p>
        </p:txBody>
      </p:sp>
    </p:spTree>
    <p:extLst>
      <p:ext uri="{BB962C8B-B14F-4D97-AF65-F5344CB8AC3E}">
        <p14:creationId xmlns:p14="http://schemas.microsoft.com/office/powerpoint/2010/main" val="3577157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 </a:t>
            </a:r>
            <a:r>
              <a:rPr lang="ko-KR" altLang="en-US" dirty="0"/>
              <a:t>구현 당시에는 체험 예약 부분을 각 컨텐츠마다 나눠서 페이지 </a:t>
            </a:r>
            <a:r>
              <a:rPr lang="ko-KR" altLang="en-US" dirty="0" err="1"/>
              <a:t>구성예정이었음</a:t>
            </a:r>
            <a:r>
              <a:rPr lang="ko-KR" altLang="en-US" dirty="0"/>
              <a:t> </a:t>
            </a:r>
            <a:r>
              <a:rPr lang="en-US" altLang="ko-KR" dirty="0"/>
              <a:t>-&gt; </a:t>
            </a:r>
            <a:r>
              <a:rPr lang="ko-KR" altLang="en-US" dirty="0"/>
              <a:t>최종적으로 하나의 패키지로 </a:t>
            </a:r>
            <a:r>
              <a:rPr lang="ko-KR" altLang="en-US" dirty="0" err="1"/>
              <a:t>만듬</a:t>
            </a:r>
            <a:r>
              <a:rPr lang="ko-KR" altLang="en-US" dirty="0"/>
              <a:t> </a:t>
            </a:r>
            <a:endParaRPr lang="en-US" altLang="ko-KR" dirty="0"/>
          </a:p>
          <a:p>
            <a:r>
              <a:rPr lang="en-US" altLang="ko-KR" dirty="0"/>
              <a:t> </a:t>
            </a:r>
            <a:r>
              <a:rPr lang="ko-KR" altLang="en-US" dirty="0"/>
              <a:t>실제 농장체험에서 많이 하는 방식</a:t>
            </a:r>
          </a:p>
        </p:txBody>
      </p:sp>
      <p:sp>
        <p:nvSpPr>
          <p:cNvPr id="4" name="슬라이드 번호 개체 틀 3"/>
          <p:cNvSpPr>
            <a:spLocks noGrp="1"/>
          </p:cNvSpPr>
          <p:nvPr>
            <p:ph type="sldNum" sz="quarter" idx="5"/>
          </p:nvPr>
        </p:nvSpPr>
        <p:spPr/>
        <p:txBody>
          <a:bodyPr/>
          <a:lstStyle/>
          <a:p>
            <a:fld id="{AE953C2E-E858-4332-AB93-7E011B5A9D20}" type="slidenum">
              <a:rPr lang="ko-KR" altLang="en-US" smtClean="0"/>
              <a:t>20</a:t>
            </a:fld>
            <a:endParaRPr lang="ko-KR" altLang="en-US"/>
          </a:p>
        </p:txBody>
      </p:sp>
    </p:spTree>
    <p:extLst>
      <p:ext uri="{BB962C8B-B14F-4D97-AF65-F5344CB8AC3E}">
        <p14:creationId xmlns:p14="http://schemas.microsoft.com/office/powerpoint/2010/main" val="788390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AE953C2E-E858-4332-AB93-7E011B5A9D20}" type="slidenum">
              <a:rPr lang="ko-KR" altLang="en-US" smtClean="0"/>
              <a:t>21</a:t>
            </a:fld>
            <a:endParaRPr lang="ko-KR" altLang="en-US"/>
          </a:p>
        </p:txBody>
      </p:sp>
    </p:spTree>
    <p:extLst>
      <p:ext uri="{BB962C8B-B14F-4D97-AF65-F5344CB8AC3E}">
        <p14:creationId xmlns:p14="http://schemas.microsoft.com/office/powerpoint/2010/main" val="3306758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예약신청 완료 후 자동이동</a:t>
            </a:r>
            <a:r>
              <a:rPr lang="en-US" altLang="ko-KR" dirty="0"/>
              <a:t>, </a:t>
            </a:r>
            <a:r>
              <a:rPr lang="ko-KR" altLang="en-US" dirty="0"/>
              <a:t>본인의 예약 내역 확인 가능 </a:t>
            </a:r>
            <a:r>
              <a:rPr lang="en-US" altLang="ko-KR" dirty="0"/>
              <a:t>(</a:t>
            </a:r>
            <a:r>
              <a:rPr lang="ko-KR" altLang="en-US" dirty="0"/>
              <a:t>월별</a:t>
            </a:r>
            <a:r>
              <a:rPr lang="en-US" altLang="ko-KR" dirty="0"/>
              <a:t>, </a:t>
            </a:r>
            <a:r>
              <a:rPr lang="ko-KR" altLang="en-US" dirty="0"/>
              <a:t>연도별 검색가능</a:t>
            </a:r>
            <a:r>
              <a:rPr lang="en-US" altLang="ko-KR" dirty="0"/>
              <a:t>) </a:t>
            </a:r>
          </a:p>
          <a:p>
            <a:r>
              <a:rPr lang="ko-KR" altLang="en-US" dirty="0"/>
              <a:t>예약 취소 </a:t>
            </a:r>
            <a:r>
              <a:rPr lang="ko-KR" altLang="en-US" dirty="0" err="1"/>
              <a:t>선택시</a:t>
            </a:r>
            <a:r>
              <a:rPr lang="ko-KR" altLang="en-US" dirty="0"/>
              <a:t> 취소완료</a:t>
            </a:r>
            <a:r>
              <a:rPr lang="en-US" altLang="ko-KR" dirty="0"/>
              <a:t>(</a:t>
            </a:r>
            <a:r>
              <a:rPr lang="ko-KR" altLang="en-US" dirty="0"/>
              <a:t>빨간색</a:t>
            </a:r>
            <a:r>
              <a:rPr lang="en-US" altLang="ko-KR" dirty="0"/>
              <a:t>)</a:t>
            </a:r>
            <a:r>
              <a:rPr lang="ko-KR" altLang="en-US" dirty="0"/>
              <a:t>으로 상태 변환</a:t>
            </a:r>
          </a:p>
        </p:txBody>
      </p:sp>
      <p:sp>
        <p:nvSpPr>
          <p:cNvPr id="4" name="슬라이드 번호 개체 틀 3"/>
          <p:cNvSpPr>
            <a:spLocks noGrp="1"/>
          </p:cNvSpPr>
          <p:nvPr>
            <p:ph type="sldNum" sz="quarter" idx="5"/>
          </p:nvPr>
        </p:nvSpPr>
        <p:spPr/>
        <p:txBody>
          <a:bodyPr/>
          <a:lstStyle/>
          <a:p>
            <a:fld id="{AE953C2E-E858-4332-AB93-7E011B5A9D20}" type="slidenum">
              <a:rPr lang="ko-KR" altLang="en-US" smtClean="0"/>
              <a:t>30</a:t>
            </a:fld>
            <a:endParaRPr lang="ko-KR" altLang="en-US"/>
          </a:p>
        </p:txBody>
      </p:sp>
    </p:spTree>
    <p:extLst>
      <p:ext uri="{BB962C8B-B14F-4D97-AF65-F5344CB8AC3E}">
        <p14:creationId xmlns:p14="http://schemas.microsoft.com/office/powerpoint/2010/main" val="3937395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 </a:t>
            </a:r>
            <a:r>
              <a:rPr lang="ko-KR" altLang="en-US" dirty="0"/>
              <a:t>비회원도 상품 목록 확인후 장바구니</a:t>
            </a:r>
            <a:r>
              <a:rPr lang="en-US" altLang="ko-KR" dirty="0"/>
              <a:t>, </a:t>
            </a:r>
            <a:r>
              <a:rPr lang="ko-KR" altLang="en-US" dirty="0"/>
              <a:t>구매까지 가능함</a:t>
            </a:r>
            <a:r>
              <a:rPr lang="en-US" altLang="ko-KR" dirty="0"/>
              <a:t>. </a:t>
            </a:r>
          </a:p>
          <a:p>
            <a:r>
              <a:rPr lang="en-US" altLang="ko-KR" dirty="0"/>
              <a:t>- </a:t>
            </a:r>
            <a:r>
              <a:rPr lang="ko-KR" altLang="en-US" dirty="0"/>
              <a:t>비회원은 쿠키로 정보를 저장하여 임시 아이디 발급 </a:t>
            </a:r>
            <a:endParaRPr lang="en-US" altLang="ko-KR" dirty="0"/>
          </a:p>
          <a:p>
            <a:r>
              <a:rPr lang="en-US" altLang="ko-KR" dirty="0"/>
              <a:t>- </a:t>
            </a:r>
            <a:r>
              <a:rPr lang="ko-KR" altLang="en-US" dirty="0"/>
              <a:t>비회원이 장바구니 </a:t>
            </a:r>
            <a:r>
              <a:rPr lang="ko-KR" altLang="en-US" dirty="0" err="1"/>
              <a:t>이용후</a:t>
            </a:r>
            <a:r>
              <a:rPr lang="en-US" altLang="ko-KR" dirty="0"/>
              <a:t>, </a:t>
            </a:r>
            <a:r>
              <a:rPr lang="ko-KR" altLang="en-US" dirty="0"/>
              <a:t>실 </a:t>
            </a:r>
            <a:r>
              <a:rPr lang="ko-KR" altLang="en-US" dirty="0" err="1"/>
              <a:t>결제시</a:t>
            </a:r>
            <a:r>
              <a:rPr lang="ko-KR" altLang="en-US" dirty="0"/>
              <a:t> 회원로그인 여부 확인 </a:t>
            </a:r>
            <a:r>
              <a:rPr lang="en-US" altLang="ko-KR" dirty="0"/>
              <a:t>(</a:t>
            </a:r>
            <a:r>
              <a:rPr lang="ko-KR" altLang="en-US" dirty="0" err="1"/>
              <a:t>취소시</a:t>
            </a:r>
            <a:r>
              <a:rPr lang="ko-KR" altLang="en-US" dirty="0"/>
              <a:t> 비회원 상태 그대로 주문 가능</a:t>
            </a:r>
            <a:r>
              <a:rPr lang="en-US" altLang="ko-KR" dirty="0"/>
              <a:t>) </a:t>
            </a:r>
            <a:endParaRPr lang="ko-KR" altLang="en-US" dirty="0"/>
          </a:p>
        </p:txBody>
      </p:sp>
      <p:sp>
        <p:nvSpPr>
          <p:cNvPr id="4" name="슬라이드 번호 개체 틀 3"/>
          <p:cNvSpPr>
            <a:spLocks noGrp="1"/>
          </p:cNvSpPr>
          <p:nvPr>
            <p:ph type="sldNum" sz="quarter" idx="5"/>
          </p:nvPr>
        </p:nvSpPr>
        <p:spPr/>
        <p:txBody>
          <a:bodyPr/>
          <a:lstStyle/>
          <a:p>
            <a:fld id="{AE953C2E-E858-4332-AB93-7E011B5A9D20}" type="slidenum">
              <a:rPr lang="ko-KR" altLang="en-US" smtClean="0"/>
              <a:t>31</a:t>
            </a:fld>
            <a:endParaRPr lang="ko-KR" altLang="en-US"/>
          </a:p>
        </p:txBody>
      </p:sp>
    </p:spTree>
    <p:extLst>
      <p:ext uri="{BB962C8B-B14F-4D97-AF65-F5344CB8AC3E}">
        <p14:creationId xmlns:p14="http://schemas.microsoft.com/office/powerpoint/2010/main" val="3527261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 </a:t>
            </a:r>
            <a:r>
              <a:rPr lang="ko-KR" altLang="en-US" dirty="0"/>
              <a:t>공지사항은 누구나 </a:t>
            </a:r>
            <a:r>
              <a:rPr lang="ko-KR" altLang="en-US" dirty="0" err="1"/>
              <a:t>볼수</a:t>
            </a:r>
            <a:r>
              <a:rPr lang="ko-KR" altLang="en-US" dirty="0"/>
              <a:t> 있음 </a:t>
            </a:r>
            <a:endParaRPr lang="en-US" altLang="ko-KR" dirty="0"/>
          </a:p>
          <a:p>
            <a:r>
              <a:rPr lang="en-US" altLang="ko-KR" dirty="0"/>
              <a:t> - </a:t>
            </a:r>
            <a:r>
              <a:rPr lang="ko-KR" altLang="en-US" dirty="0"/>
              <a:t>반응형 적용시 제목이 길기 </a:t>
            </a:r>
            <a:r>
              <a:rPr lang="ko-KR" altLang="en-US" dirty="0" err="1"/>
              <a:t>떄문에</a:t>
            </a:r>
            <a:r>
              <a:rPr lang="ko-KR" altLang="en-US" dirty="0"/>
              <a:t> 일부 글자만 표시 </a:t>
            </a:r>
          </a:p>
        </p:txBody>
      </p:sp>
      <p:sp>
        <p:nvSpPr>
          <p:cNvPr id="4" name="슬라이드 번호 개체 틀 3"/>
          <p:cNvSpPr>
            <a:spLocks noGrp="1"/>
          </p:cNvSpPr>
          <p:nvPr>
            <p:ph type="sldNum" sz="quarter" idx="5"/>
          </p:nvPr>
        </p:nvSpPr>
        <p:spPr/>
        <p:txBody>
          <a:bodyPr/>
          <a:lstStyle/>
          <a:p>
            <a:fld id="{AE953C2E-E858-4332-AB93-7E011B5A9D20}" type="slidenum">
              <a:rPr lang="ko-KR" altLang="en-US" smtClean="0"/>
              <a:t>34</a:t>
            </a:fld>
            <a:endParaRPr lang="ko-KR" altLang="en-US"/>
          </a:p>
        </p:txBody>
      </p:sp>
    </p:spTree>
    <p:extLst>
      <p:ext uri="{BB962C8B-B14F-4D97-AF65-F5344CB8AC3E}">
        <p14:creationId xmlns:p14="http://schemas.microsoft.com/office/powerpoint/2010/main" val="3507584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 </a:t>
            </a:r>
            <a:r>
              <a:rPr lang="ko-KR" altLang="en-US" dirty="0"/>
              <a:t>관리자만 </a:t>
            </a:r>
            <a:r>
              <a:rPr lang="ko-KR" altLang="en-US" dirty="0" err="1"/>
              <a:t>글수정</a:t>
            </a:r>
            <a:r>
              <a:rPr lang="en-US" altLang="ko-KR" dirty="0"/>
              <a:t>, </a:t>
            </a:r>
            <a:r>
              <a:rPr lang="ko-KR" altLang="en-US" dirty="0" err="1"/>
              <a:t>글입력</a:t>
            </a:r>
            <a:r>
              <a:rPr lang="ko-KR" altLang="en-US" dirty="0"/>
              <a:t> 가능하기때문에 유저페이지에서는 관련 버튼 없음</a:t>
            </a:r>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AE953C2E-E858-4332-AB93-7E011B5A9D20}" type="slidenum">
              <a:rPr lang="ko-KR" altLang="en-US" smtClean="0"/>
              <a:t>35</a:t>
            </a:fld>
            <a:endParaRPr lang="ko-KR" altLang="en-US"/>
          </a:p>
        </p:txBody>
      </p:sp>
    </p:spTree>
    <p:extLst>
      <p:ext uri="{BB962C8B-B14F-4D97-AF65-F5344CB8AC3E}">
        <p14:creationId xmlns:p14="http://schemas.microsoft.com/office/powerpoint/2010/main" val="590803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t>
            </a:r>
            <a:r>
              <a:rPr lang="ko-KR" altLang="en-US" dirty="0"/>
              <a:t>비회원도 글 읽기와 목록 조회는 가능 </a:t>
            </a:r>
            <a:endParaRPr lang="en-US" altLang="ko-KR" dirty="0"/>
          </a:p>
          <a:p>
            <a:r>
              <a:rPr lang="en-US" altLang="ko-KR" dirty="0"/>
              <a:t>-</a:t>
            </a:r>
            <a:r>
              <a:rPr lang="ko-KR" altLang="en-US" dirty="0"/>
              <a:t>글쓰기는 회원만 가능 </a:t>
            </a:r>
            <a:endParaRPr lang="en-US" altLang="ko-KR" dirty="0"/>
          </a:p>
          <a:p>
            <a:r>
              <a:rPr lang="en-US" altLang="ko-KR" dirty="0"/>
              <a:t>- </a:t>
            </a:r>
            <a:r>
              <a:rPr lang="ko-KR" altLang="en-US" dirty="0"/>
              <a:t>단</a:t>
            </a:r>
            <a:r>
              <a:rPr lang="en-US" altLang="ko-KR" dirty="0"/>
              <a:t>, </a:t>
            </a:r>
            <a:r>
              <a:rPr lang="ko-KR" altLang="en-US" dirty="0" err="1"/>
              <a:t>비밀글</a:t>
            </a:r>
            <a:r>
              <a:rPr lang="ko-KR" altLang="en-US" dirty="0"/>
              <a:t> 처리 된 글은 당사자만 </a:t>
            </a:r>
            <a:r>
              <a:rPr lang="ko-KR" altLang="en-US" dirty="0" err="1"/>
              <a:t>확인할수</a:t>
            </a:r>
            <a:r>
              <a:rPr lang="ko-KR" altLang="en-US" dirty="0"/>
              <a:t> 있음 </a:t>
            </a:r>
            <a:r>
              <a:rPr lang="en-US" altLang="ko-KR" dirty="0"/>
              <a:t>/ </a:t>
            </a:r>
            <a:r>
              <a:rPr lang="ko-KR" altLang="en-US" dirty="0"/>
              <a:t>답변은 관리자 페이지에서 </a:t>
            </a:r>
          </a:p>
        </p:txBody>
      </p:sp>
      <p:sp>
        <p:nvSpPr>
          <p:cNvPr id="4" name="슬라이드 번호 개체 틀 3"/>
          <p:cNvSpPr>
            <a:spLocks noGrp="1"/>
          </p:cNvSpPr>
          <p:nvPr>
            <p:ph type="sldNum" sz="quarter" idx="5"/>
          </p:nvPr>
        </p:nvSpPr>
        <p:spPr/>
        <p:txBody>
          <a:bodyPr/>
          <a:lstStyle/>
          <a:p>
            <a:fld id="{AE953C2E-E858-4332-AB93-7E011B5A9D20}" type="slidenum">
              <a:rPr lang="ko-KR" altLang="en-US" smtClean="0"/>
              <a:t>36</a:t>
            </a:fld>
            <a:endParaRPr lang="ko-KR" altLang="en-US"/>
          </a:p>
        </p:txBody>
      </p:sp>
    </p:spTree>
    <p:extLst>
      <p:ext uri="{BB962C8B-B14F-4D97-AF65-F5344CB8AC3E}">
        <p14:creationId xmlns:p14="http://schemas.microsoft.com/office/powerpoint/2010/main" val="664112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체험 예약 진행 후 후기작성 가능 </a:t>
            </a:r>
            <a:endParaRPr lang="en-US" altLang="ko-KR" dirty="0"/>
          </a:p>
          <a:p>
            <a:r>
              <a:rPr lang="ko-KR" altLang="en-US" dirty="0"/>
              <a:t>사진이 없을 경우에는 디폴트로 로고 자동 삽입 </a:t>
            </a:r>
            <a:endParaRPr lang="en-US" altLang="ko-KR" dirty="0"/>
          </a:p>
          <a:p>
            <a:r>
              <a:rPr lang="ko-KR" altLang="en-US" dirty="0"/>
              <a:t>개인의 체험후기라서 검색기능 </a:t>
            </a:r>
            <a:r>
              <a:rPr lang="en-US" altLang="ko-KR" dirty="0"/>
              <a:t>x </a:t>
            </a:r>
            <a:endParaRPr lang="ko-KR" altLang="en-US" dirty="0"/>
          </a:p>
        </p:txBody>
      </p:sp>
      <p:sp>
        <p:nvSpPr>
          <p:cNvPr id="4" name="슬라이드 번호 개체 틀 3"/>
          <p:cNvSpPr>
            <a:spLocks noGrp="1"/>
          </p:cNvSpPr>
          <p:nvPr>
            <p:ph type="sldNum" sz="quarter" idx="5"/>
          </p:nvPr>
        </p:nvSpPr>
        <p:spPr/>
        <p:txBody>
          <a:bodyPr/>
          <a:lstStyle/>
          <a:p>
            <a:fld id="{AE953C2E-E858-4332-AB93-7E011B5A9D20}" type="slidenum">
              <a:rPr lang="ko-KR" altLang="en-US" smtClean="0"/>
              <a:t>38</a:t>
            </a:fld>
            <a:endParaRPr lang="ko-KR" altLang="en-US"/>
          </a:p>
        </p:txBody>
      </p:sp>
    </p:spTree>
    <p:extLst>
      <p:ext uri="{BB962C8B-B14F-4D97-AF65-F5344CB8AC3E}">
        <p14:creationId xmlns:p14="http://schemas.microsoft.com/office/powerpoint/2010/main" val="1133759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AE953C2E-E858-4332-AB93-7E011B5A9D20}" type="slidenum">
              <a:rPr lang="ko-KR" altLang="en-US" smtClean="0"/>
              <a:t>2</a:t>
            </a:fld>
            <a:endParaRPr lang="ko-KR" altLang="en-US"/>
          </a:p>
        </p:txBody>
      </p:sp>
    </p:spTree>
    <p:extLst>
      <p:ext uri="{BB962C8B-B14F-4D97-AF65-F5344CB8AC3E}">
        <p14:creationId xmlns:p14="http://schemas.microsoft.com/office/powerpoint/2010/main" val="2951363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아이디 찾기 </a:t>
            </a:r>
            <a:r>
              <a:rPr lang="ko-KR" altLang="en-US" dirty="0" err="1"/>
              <a:t>실행시</a:t>
            </a:r>
            <a:r>
              <a:rPr lang="ko-KR" altLang="en-US" dirty="0"/>
              <a:t> 회원가입때 사용한 메일 필요</a:t>
            </a:r>
            <a:r>
              <a:rPr lang="en-US" altLang="ko-KR" dirty="0"/>
              <a:t>, </a:t>
            </a:r>
            <a:r>
              <a:rPr lang="ko-KR" altLang="en-US" dirty="0"/>
              <a:t>이름과 메일 일치하면 메일로 인증번호 전송 </a:t>
            </a:r>
            <a:r>
              <a:rPr lang="en-US" altLang="ko-KR" dirty="0"/>
              <a:t>/ </a:t>
            </a:r>
            <a:r>
              <a:rPr lang="ko-KR" altLang="en-US" dirty="0"/>
              <a:t>데이터 베이스에는 변경된 메일키가 업데이트 됨 </a:t>
            </a:r>
            <a:endParaRPr lang="en-US" altLang="ko-KR" dirty="0"/>
          </a:p>
          <a:p>
            <a:r>
              <a:rPr lang="ko-KR" altLang="en-US" dirty="0"/>
              <a:t>해당 메일키를 입력해서 아이디와 매칭되어야 본인 아이디 확인 가능</a:t>
            </a:r>
            <a:r>
              <a:rPr lang="en-US" altLang="ko-KR" dirty="0"/>
              <a:t>, </a:t>
            </a:r>
            <a:r>
              <a:rPr lang="ko-KR" altLang="en-US" dirty="0"/>
              <a:t>아이디의 일부만 표시 </a:t>
            </a:r>
            <a:r>
              <a:rPr lang="en-US" altLang="ko-KR" dirty="0"/>
              <a:t>(3</a:t>
            </a:r>
            <a:r>
              <a:rPr lang="ko-KR" altLang="en-US" dirty="0"/>
              <a:t>글자</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AE953C2E-E858-4332-AB93-7E011B5A9D20}" type="slidenum">
              <a:rPr lang="ko-KR" altLang="en-US" smtClean="0"/>
              <a:t>40</a:t>
            </a:fld>
            <a:endParaRPr lang="ko-KR" altLang="en-US"/>
          </a:p>
        </p:txBody>
      </p:sp>
    </p:spTree>
    <p:extLst>
      <p:ext uri="{BB962C8B-B14F-4D97-AF65-F5344CB8AC3E}">
        <p14:creationId xmlns:p14="http://schemas.microsoft.com/office/powerpoint/2010/main" val="27301195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비밀번호의 경우 회원가입시 일괄 </a:t>
            </a:r>
            <a:r>
              <a:rPr lang="ko-KR" altLang="en-US" dirty="0" err="1"/>
              <a:t>암호화되서</a:t>
            </a:r>
            <a:r>
              <a:rPr lang="ko-KR" altLang="en-US" dirty="0"/>
              <a:t> 저장됨</a:t>
            </a:r>
            <a:r>
              <a:rPr lang="en-US" altLang="ko-KR" dirty="0"/>
              <a:t>, </a:t>
            </a:r>
            <a:r>
              <a:rPr lang="ko-KR" altLang="en-US" dirty="0"/>
              <a:t>관리자도 유저의 비번을 </a:t>
            </a:r>
            <a:r>
              <a:rPr lang="ko-KR" altLang="en-US" dirty="0" err="1"/>
              <a:t>알수없음</a:t>
            </a:r>
            <a:r>
              <a:rPr lang="ko-KR" altLang="en-US" dirty="0"/>
              <a:t> </a:t>
            </a:r>
            <a:endParaRPr lang="en-US" altLang="ko-KR" dirty="0"/>
          </a:p>
          <a:p>
            <a:r>
              <a:rPr lang="ko-KR" altLang="en-US" dirty="0"/>
              <a:t>아이디 찾기 요청하면 임시 비밀번호로 데이터베이스가 업데이트 된 후</a:t>
            </a:r>
            <a:r>
              <a:rPr lang="en-US" altLang="ko-KR" dirty="0"/>
              <a:t>, </a:t>
            </a:r>
            <a:r>
              <a:rPr lang="ko-KR" altLang="en-US" dirty="0"/>
              <a:t>해당 번호의 해시키를 해제하여 유저에게 메일 전송 </a:t>
            </a:r>
            <a:endParaRPr lang="en-US" altLang="ko-KR" dirty="0"/>
          </a:p>
          <a:p>
            <a:r>
              <a:rPr lang="ko-KR" altLang="en-US" dirty="0"/>
              <a:t>로그인 후 비밀번호 변경 필요 </a:t>
            </a:r>
          </a:p>
        </p:txBody>
      </p:sp>
      <p:sp>
        <p:nvSpPr>
          <p:cNvPr id="4" name="슬라이드 번호 개체 틀 3"/>
          <p:cNvSpPr>
            <a:spLocks noGrp="1"/>
          </p:cNvSpPr>
          <p:nvPr>
            <p:ph type="sldNum" sz="quarter" idx="5"/>
          </p:nvPr>
        </p:nvSpPr>
        <p:spPr/>
        <p:txBody>
          <a:bodyPr/>
          <a:lstStyle/>
          <a:p>
            <a:fld id="{AE953C2E-E858-4332-AB93-7E011B5A9D20}" type="slidenum">
              <a:rPr lang="ko-KR" altLang="en-US" smtClean="0"/>
              <a:t>41</a:t>
            </a:fld>
            <a:endParaRPr lang="ko-KR" altLang="en-US"/>
          </a:p>
        </p:txBody>
      </p:sp>
    </p:spTree>
    <p:extLst>
      <p:ext uri="{BB962C8B-B14F-4D97-AF65-F5344CB8AC3E}">
        <p14:creationId xmlns:p14="http://schemas.microsoft.com/office/powerpoint/2010/main" val="4252401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-ajax</a:t>
            </a:r>
            <a:r>
              <a:rPr lang="ko-KR" altLang="en-US" dirty="0"/>
              <a:t>로 아이디 유효화 </a:t>
            </a:r>
            <a:r>
              <a:rPr lang="en-US" altLang="ko-KR" dirty="0"/>
              <a:t>(</a:t>
            </a:r>
            <a:r>
              <a:rPr lang="ko-KR" altLang="en-US" dirty="0"/>
              <a:t>기존 데이터베이스 중복 확인</a:t>
            </a:r>
            <a:r>
              <a:rPr lang="en-US" altLang="ko-KR" dirty="0"/>
              <a:t>) </a:t>
            </a:r>
          </a:p>
          <a:p>
            <a:r>
              <a:rPr lang="en-US" altLang="ko-KR" dirty="0"/>
              <a:t>- </a:t>
            </a:r>
            <a:r>
              <a:rPr lang="ko-KR" altLang="en-US" dirty="0"/>
              <a:t>비밀번호 유효화 </a:t>
            </a:r>
            <a:r>
              <a:rPr lang="en-US" altLang="ko-KR" dirty="0"/>
              <a:t>(</a:t>
            </a:r>
            <a:r>
              <a:rPr lang="ko-KR" altLang="en-US" dirty="0"/>
              <a:t>동일 숫자 </a:t>
            </a:r>
            <a:r>
              <a:rPr lang="en-US" altLang="ko-KR" dirty="0"/>
              <a:t>3</a:t>
            </a:r>
            <a:r>
              <a:rPr lang="ko-KR" altLang="en-US" dirty="0" err="1"/>
              <a:t>개이상</a:t>
            </a:r>
            <a:r>
              <a:rPr lang="en-US" altLang="ko-KR" dirty="0"/>
              <a:t>, </a:t>
            </a:r>
            <a:r>
              <a:rPr lang="ko-KR" altLang="en-US" dirty="0"/>
              <a:t>동일 언어 </a:t>
            </a:r>
            <a:r>
              <a:rPr lang="en-US" altLang="ko-KR" dirty="0"/>
              <a:t>3</a:t>
            </a:r>
            <a:r>
              <a:rPr lang="ko-KR" altLang="en-US" dirty="0" err="1"/>
              <a:t>개이상</a:t>
            </a:r>
            <a:r>
              <a:rPr lang="ko-KR" altLang="en-US" dirty="0"/>
              <a:t> 동시 사용불가</a:t>
            </a:r>
            <a:r>
              <a:rPr lang="en-US" altLang="ko-KR" dirty="0"/>
              <a:t>, </a:t>
            </a:r>
            <a:r>
              <a:rPr lang="ko-KR" altLang="en-US" dirty="0"/>
              <a:t>영문</a:t>
            </a:r>
            <a:r>
              <a:rPr lang="en-US" altLang="ko-KR" dirty="0"/>
              <a:t>/</a:t>
            </a:r>
            <a:r>
              <a:rPr lang="ko-KR" altLang="en-US" dirty="0"/>
              <a:t>숫자</a:t>
            </a:r>
            <a:r>
              <a:rPr lang="en-US" altLang="ko-KR" dirty="0"/>
              <a:t>/</a:t>
            </a:r>
            <a:r>
              <a:rPr lang="ko-KR" altLang="en-US" dirty="0"/>
              <a:t>기호 섞어서 사용 필요</a:t>
            </a:r>
            <a:r>
              <a:rPr lang="en-US" altLang="ko-KR" dirty="0"/>
              <a:t>) </a:t>
            </a:r>
          </a:p>
          <a:p>
            <a:r>
              <a:rPr lang="en-US" altLang="ko-KR" dirty="0"/>
              <a:t>- </a:t>
            </a:r>
            <a:r>
              <a:rPr lang="ko-KR" altLang="en-US" dirty="0"/>
              <a:t>핸드폰으로 본인인증 </a:t>
            </a:r>
            <a:r>
              <a:rPr lang="en-US" altLang="ko-KR" dirty="0"/>
              <a:t>– </a:t>
            </a:r>
            <a:r>
              <a:rPr lang="ko-KR" altLang="en-US" dirty="0"/>
              <a:t>인증 번호 </a:t>
            </a:r>
            <a:r>
              <a:rPr lang="en-US" altLang="ko-KR" dirty="0"/>
              <a:t>/ </a:t>
            </a:r>
            <a:r>
              <a:rPr lang="ko-KR" altLang="en-US" dirty="0"/>
              <a:t>제한 시간 </a:t>
            </a:r>
            <a:r>
              <a:rPr lang="en-US" altLang="ko-KR" dirty="0"/>
              <a:t>3</a:t>
            </a:r>
            <a:r>
              <a:rPr lang="ko-KR" altLang="en-US" dirty="0"/>
              <a:t>분 </a:t>
            </a:r>
          </a:p>
        </p:txBody>
      </p:sp>
      <p:sp>
        <p:nvSpPr>
          <p:cNvPr id="4" name="슬라이드 번호 개체 틀 3"/>
          <p:cNvSpPr>
            <a:spLocks noGrp="1"/>
          </p:cNvSpPr>
          <p:nvPr>
            <p:ph type="sldNum" sz="quarter" idx="5"/>
          </p:nvPr>
        </p:nvSpPr>
        <p:spPr/>
        <p:txBody>
          <a:bodyPr/>
          <a:lstStyle/>
          <a:p>
            <a:fld id="{AE953C2E-E858-4332-AB93-7E011B5A9D20}" type="slidenum">
              <a:rPr lang="ko-KR" altLang="en-US" smtClean="0"/>
              <a:t>42</a:t>
            </a:fld>
            <a:endParaRPr lang="ko-KR" altLang="en-US"/>
          </a:p>
        </p:txBody>
      </p:sp>
    </p:spTree>
    <p:extLst>
      <p:ext uri="{BB962C8B-B14F-4D97-AF65-F5344CB8AC3E}">
        <p14:creationId xmlns:p14="http://schemas.microsoft.com/office/powerpoint/2010/main" val="10103650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-ajax</a:t>
            </a:r>
            <a:r>
              <a:rPr lang="ko-KR" altLang="en-US" dirty="0"/>
              <a:t>로 아이디 유효화 </a:t>
            </a:r>
            <a:r>
              <a:rPr lang="en-US" altLang="ko-KR" dirty="0"/>
              <a:t>(</a:t>
            </a:r>
            <a:r>
              <a:rPr lang="ko-KR" altLang="en-US" dirty="0"/>
              <a:t>기존 데이터베이스 중복 확인</a:t>
            </a:r>
            <a:r>
              <a:rPr lang="en-US" altLang="ko-KR" dirty="0"/>
              <a:t>) </a:t>
            </a:r>
          </a:p>
          <a:p>
            <a:r>
              <a:rPr lang="en-US" altLang="ko-KR" dirty="0"/>
              <a:t>- </a:t>
            </a:r>
            <a:r>
              <a:rPr lang="ko-KR" altLang="en-US" dirty="0"/>
              <a:t>비밀번호 유효화 </a:t>
            </a:r>
            <a:r>
              <a:rPr lang="en-US" altLang="ko-KR" dirty="0"/>
              <a:t>(</a:t>
            </a:r>
            <a:r>
              <a:rPr lang="ko-KR" altLang="en-US" dirty="0"/>
              <a:t>동일 숫자 </a:t>
            </a:r>
            <a:r>
              <a:rPr lang="en-US" altLang="ko-KR" dirty="0"/>
              <a:t>3</a:t>
            </a:r>
            <a:r>
              <a:rPr lang="ko-KR" altLang="en-US" dirty="0" err="1"/>
              <a:t>개이상</a:t>
            </a:r>
            <a:r>
              <a:rPr lang="en-US" altLang="ko-KR" dirty="0"/>
              <a:t>, </a:t>
            </a:r>
            <a:r>
              <a:rPr lang="ko-KR" altLang="en-US" dirty="0"/>
              <a:t>동일 언어 </a:t>
            </a:r>
            <a:r>
              <a:rPr lang="en-US" altLang="ko-KR" dirty="0"/>
              <a:t>3</a:t>
            </a:r>
            <a:r>
              <a:rPr lang="ko-KR" altLang="en-US" dirty="0" err="1"/>
              <a:t>개이상</a:t>
            </a:r>
            <a:r>
              <a:rPr lang="ko-KR" altLang="en-US" dirty="0"/>
              <a:t> 동시 사용불가</a:t>
            </a:r>
            <a:r>
              <a:rPr lang="en-US" altLang="ko-KR" dirty="0"/>
              <a:t>, </a:t>
            </a:r>
            <a:r>
              <a:rPr lang="ko-KR" altLang="en-US" dirty="0"/>
              <a:t>영문</a:t>
            </a:r>
            <a:r>
              <a:rPr lang="en-US" altLang="ko-KR" dirty="0"/>
              <a:t>/</a:t>
            </a:r>
            <a:r>
              <a:rPr lang="ko-KR" altLang="en-US" dirty="0"/>
              <a:t>숫자</a:t>
            </a:r>
            <a:r>
              <a:rPr lang="en-US" altLang="ko-KR" dirty="0"/>
              <a:t>/</a:t>
            </a:r>
            <a:r>
              <a:rPr lang="ko-KR" altLang="en-US" dirty="0"/>
              <a:t>기호 섞어서 사용 필요</a:t>
            </a:r>
            <a:r>
              <a:rPr lang="en-US" altLang="ko-KR" dirty="0"/>
              <a:t>) </a:t>
            </a:r>
          </a:p>
          <a:p>
            <a:r>
              <a:rPr lang="en-US" altLang="ko-KR" dirty="0"/>
              <a:t>- </a:t>
            </a:r>
            <a:r>
              <a:rPr lang="ko-KR" altLang="en-US" dirty="0"/>
              <a:t>핸드폰으로 본인인증 </a:t>
            </a:r>
            <a:r>
              <a:rPr lang="en-US" altLang="ko-KR" dirty="0"/>
              <a:t>– </a:t>
            </a:r>
            <a:r>
              <a:rPr lang="ko-KR" altLang="en-US" dirty="0"/>
              <a:t>인증 번호 </a:t>
            </a:r>
            <a:r>
              <a:rPr lang="en-US" altLang="ko-KR" dirty="0"/>
              <a:t>/ </a:t>
            </a:r>
            <a:r>
              <a:rPr lang="ko-KR" altLang="en-US" dirty="0"/>
              <a:t>제한 시간 </a:t>
            </a:r>
            <a:r>
              <a:rPr lang="en-US" altLang="ko-KR" dirty="0"/>
              <a:t>3</a:t>
            </a:r>
            <a:r>
              <a:rPr lang="ko-KR" altLang="en-US" dirty="0"/>
              <a:t>분 </a:t>
            </a:r>
          </a:p>
        </p:txBody>
      </p:sp>
      <p:sp>
        <p:nvSpPr>
          <p:cNvPr id="4" name="슬라이드 번호 개체 틀 3"/>
          <p:cNvSpPr>
            <a:spLocks noGrp="1"/>
          </p:cNvSpPr>
          <p:nvPr>
            <p:ph type="sldNum" sz="quarter" idx="5"/>
          </p:nvPr>
        </p:nvSpPr>
        <p:spPr/>
        <p:txBody>
          <a:bodyPr/>
          <a:lstStyle/>
          <a:p>
            <a:fld id="{AE953C2E-E858-4332-AB93-7E011B5A9D20}" type="slidenum">
              <a:rPr lang="ko-KR" altLang="en-US" smtClean="0"/>
              <a:t>43</a:t>
            </a:fld>
            <a:endParaRPr lang="ko-KR" altLang="en-US"/>
          </a:p>
        </p:txBody>
      </p:sp>
    </p:spTree>
    <p:extLst>
      <p:ext uri="{BB962C8B-B14F-4D97-AF65-F5344CB8AC3E}">
        <p14:creationId xmlns:p14="http://schemas.microsoft.com/office/powerpoint/2010/main" val="40478821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아이디</a:t>
            </a:r>
            <a:r>
              <a:rPr lang="en-US" altLang="ko-KR" dirty="0"/>
              <a:t>, </a:t>
            </a:r>
            <a:r>
              <a:rPr lang="ko-KR" altLang="en-US" dirty="0"/>
              <a:t>이름은 </a:t>
            </a:r>
            <a:r>
              <a:rPr lang="ko-KR" altLang="en-US" dirty="0" err="1"/>
              <a:t>변경할수</a:t>
            </a:r>
            <a:r>
              <a:rPr lang="ko-KR" altLang="en-US" dirty="0"/>
              <a:t> 없음 </a:t>
            </a:r>
            <a:endParaRPr lang="en-US" altLang="ko-KR" dirty="0"/>
          </a:p>
          <a:p>
            <a:r>
              <a:rPr lang="ko-KR" altLang="en-US" dirty="0"/>
              <a:t>이메일</a:t>
            </a:r>
            <a:r>
              <a:rPr lang="en-US" altLang="ko-KR" dirty="0"/>
              <a:t>, </a:t>
            </a:r>
            <a:r>
              <a:rPr lang="ko-KR" altLang="en-US" dirty="0"/>
              <a:t>전화번호는 바로 </a:t>
            </a:r>
            <a:r>
              <a:rPr lang="ko-KR" altLang="en-US" dirty="0" err="1"/>
              <a:t>변경후</a:t>
            </a:r>
            <a:r>
              <a:rPr lang="ko-KR" altLang="en-US" dirty="0"/>
              <a:t> 수정하기로 처리 가능 </a:t>
            </a:r>
            <a:endParaRPr lang="en-US" altLang="ko-KR" dirty="0"/>
          </a:p>
          <a:p>
            <a:r>
              <a:rPr lang="ko-KR" altLang="en-US" dirty="0"/>
              <a:t>비밀번호는 암호화 로직이 있기때문에 별도 창으로 이동</a:t>
            </a:r>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AE953C2E-E858-4332-AB93-7E011B5A9D20}" type="slidenum">
              <a:rPr lang="ko-KR" altLang="en-US" smtClean="0"/>
              <a:t>44</a:t>
            </a:fld>
            <a:endParaRPr lang="ko-KR" altLang="en-US"/>
          </a:p>
        </p:txBody>
      </p:sp>
    </p:spTree>
    <p:extLst>
      <p:ext uri="{BB962C8B-B14F-4D97-AF65-F5344CB8AC3E}">
        <p14:creationId xmlns:p14="http://schemas.microsoft.com/office/powerpoint/2010/main" val="6806353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현재 비밀번호</a:t>
            </a:r>
            <a:r>
              <a:rPr lang="en-US" altLang="ko-KR" dirty="0"/>
              <a:t>, </a:t>
            </a:r>
            <a:r>
              <a:rPr lang="ko-KR" altLang="en-US" dirty="0"/>
              <a:t>변경 비밀번호 유효화 처리 </a:t>
            </a:r>
          </a:p>
        </p:txBody>
      </p:sp>
      <p:sp>
        <p:nvSpPr>
          <p:cNvPr id="4" name="슬라이드 번호 개체 틀 3"/>
          <p:cNvSpPr>
            <a:spLocks noGrp="1"/>
          </p:cNvSpPr>
          <p:nvPr>
            <p:ph type="sldNum" sz="quarter" idx="5"/>
          </p:nvPr>
        </p:nvSpPr>
        <p:spPr/>
        <p:txBody>
          <a:bodyPr/>
          <a:lstStyle/>
          <a:p>
            <a:fld id="{AE953C2E-E858-4332-AB93-7E011B5A9D20}" type="slidenum">
              <a:rPr lang="ko-KR" altLang="en-US" smtClean="0"/>
              <a:t>45</a:t>
            </a:fld>
            <a:endParaRPr lang="ko-KR" altLang="en-US"/>
          </a:p>
        </p:txBody>
      </p:sp>
    </p:spTree>
    <p:extLst>
      <p:ext uri="{BB962C8B-B14F-4D97-AF65-F5344CB8AC3E}">
        <p14:creationId xmlns:p14="http://schemas.microsoft.com/office/powerpoint/2010/main" val="14609961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체험 예약 확인</a:t>
            </a:r>
            <a:r>
              <a:rPr lang="en-US" altLang="ko-KR" dirty="0"/>
              <a:t>, </a:t>
            </a:r>
            <a:r>
              <a:rPr lang="ko-KR" altLang="en-US" dirty="0"/>
              <a:t>취소하려면 체험 페이지로 이동하여 취소함 </a:t>
            </a:r>
            <a:r>
              <a:rPr lang="en-US" altLang="ko-KR" dirty="0"/>
              <a:t>(</a:t>
            </a:r>
            <a:r>
              <a:rPr lang="ko-KR" altLang="en-US" dirty="0" err="1"/>
              <a:t>취소시</a:t>
            </a:r>
            <a:r>
              <a:rPr lang="ko-KR" altLang="en-US" dirty="0"/>
              <a:t> 상태</a:t>
            </a:r>
            <a:r>
              <a:rPr lang="en-US" altLang="ko-KR" dirty="0"/>
              <a:t>:</a:t>
            </a:r>
            <a:r>
              <a:rPr lang="ko-KR" altLang="en-US" dirty="0"/>
              <a:t>취소완료</a:t>
            </a:r>
            <a:r>
              <a:rPr lang="en-US" altLang="ko-KR" dirty="0"/>
              <a:t>(</a:t>
            </a:r>
            <a:r>
              <a:rPr lang="ko-KR" altLang="en-US" dirty="0"/>
              <a:t>빨간색</a:t>
            </a:r>
            <a:r>
              <a:rPr lang="en-US" altLang="ko-KR" dirty="0"/>
              <a:t>) </a:t>
            </a:r>
            <a:endParaRPr lang="ko-KR" altLang="en-US" dirty="0"/>
          </a:p>
        </p:txBody>
      </p:sp>
      <p:sp>
        <p:nvSpPr>
          <p:cNvPr id="4" name="슬라이드 번호 개체 틀 3"/>
          <p:cNvSpPr>
            <a:spLocks noGrp="1"/>
          </p:cNvSpPr>
          <p:nvPr>
            <p:ph type="sldNum" sz="quarter" idx="5"/>
          </p:nvPr>
        </p:nvSpPr>
        <p:spPr/>
        <p:txBody>
          <a:bodyPr/>
          <a:lstStyle/>
          <a:p>
            <a:fld id="{AE953C2E-E858-4332-AB93-7E011B5A9D20}" type="slidenum">
              <a:rPr lang="ko-KR" altLang="en-US" smtClean="0"/>
              <a:t>46</a:t>
            </a:fld>
            <a:endParaRPr lang="ko-KR" altLang="en-US"/>
          </a:p>
        </p:txBody>
      </p:sp>
    </p:spTree>
    <p:extLst>
      <p:ext uri="{BB962C8B-B14F-4D97-AF65-F5344CB8AC3E}">
        <p14:creationId xmlns:p14="http://schemas.microsoft.com/office/powerpoint/2010/main" val="41473978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주문 상태 확인 가능 </a:t>
            </a:r>
          </a:p>
        </p:txBody>
      </p:sp>
      <p:sp>
        <p:nvSpPr>
          <p:cNvPr id="4" name="슬라이드 번호 개체 틀 3"/>
          <p:cNvSpPr>
            <a:spLocks noGrp="1"/>
          </p:cNvSpPr>
          <p:nvPr>
            <p:ph type="sldNum" sz="quarter" idx="5"/>
          </p:nvPr>
        </p:nvSpPr>
        <p:spPr/>
        <p:txBody>
          <a:bodyPr/>
          <a:lstStyle/>
          <a:p>
            <a:fld id="{AE953C2E-E858-4332-AB93-7E011B5A9D20}" type="slidenum">
              <a:rPr lang="ko-KR" altLang="en-US" smtClean="0"/>
              <a:t>47</a:t>
            </a:fld>
            <a:endParaRPr lang="ko-KR" altLang="en-US"/>
          </a:p>
        </p:txBody>
      </p:sp>
    </p:spTree>
    <p:extLst>
      <p:ext uri="{BB962C8B-B14F-4D97-AF65-F5344CB8AC3E}">
        <p14:creationId xmlns:p14="http://schemas.microsoft.com/office/powerpoint/2010/main" val="23970461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질문 내역 확인 가능 </a:t>
            </a:r>
            <a:r>
              <a:rPr lang="en-US" altLang="ko-KR" dirty="0"/>
              <a:t>/ </a:t>
            </a:r>
            <a:r>
              <a:rPr lang="ko-KR" altLang="en-US" dirty="0"/>
              <a:t>답변 상황 확인 </a:t>
            </a:r>
          </a:p>
        </p:txBody>
      </p:sp>
      <p:sp>
        <p:nvSpPr>
          <p:cNvPr id="4" name="슬라이드 번호 개체 틀 3"/>
          <p:cNvSpPr>
            <a:spLocks noGrp="1"/>
          </p:cNvSpPr>
          <p:nvPr>
            <p:ph type="sldNum" sz="quarter" idx="5"/>
          </p:nvPr>
        </p:nvSpPr>
        <p:spPr/>
        <p:txBody>
          <a:bodyPr/>
          <a:lstStyle/>
          <a:p>
            <a:fld id="{AE953C2E-E858-4332-AB93-7E011B5A9D20}" type="slidenum">
              <a:rPr lang="ko-KR" altLang="en-US" smtClean="0"/>
              <a:t>48</a:t>
            </a:fld>
            <a:endParaRPr lang="ko-KR" altLang="en-US"/>
          </a:p>
        </p:txBody>
      </p:sp>
    </p:spTree>
    <p:extLst>
      <p:ext uri="{BB962C8B-B14F-4D97-AF65-F5344CB8AC3E}">
        <p14:creationId xmlns:p14="http://schemas.microsoft.com/office/powerpoint/2010/main" val="6677575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회원 탈퇴처리시 탈퇴 회원은 목록의 가장 뒤쪽으로 이동함 </a:t>
            </a:r>
          </a:p>
        </p:txBody>
      </p:sp>
      <p:sp>
        <p:nvSpPr>
          <p:cNvPr id="4" name="슬라이드 번호 개체 틀 3"/>
          <p:cNvSpPr>
            <a:spLocks noGrp="1"/>
          </p:cNvSpPr>
          <p:nvPr>
            <p:ph type="sldNum" sz="quarter" idx="5"/>
          </p:nvPr>
        </p:nvSpPr>
        <p:spPr/>
        <p:txBody>
          <a:bodyPr/>
          <a:lstStyle/>
          <a:p>
            <a:fld id="{AE953C2E-E858-4332-AB93-7E011B5A9D20}" type="slidenum">
              <a:rPr lang="ko-KR" altLang="en-US" smtClean="0"/>
              <a:t>54</a:t>
            </a:fld>
            <a:endParaRPr lang="ko-KR" altLang="en-US"/>
          </a:p>
        </p:txBody>
      </p:sp>
    </p:spTree>
    <p:extLst>
      <p:ext uri="{BB962C8B-B14F-4D97-AF65-F5344CB8AC3E}">
        <p14:creationId xmlns:p14="http://schemas.microsoft.com/office/powerpoint/2010/main" val="1414599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 </a:t>
            </a:r>
            <a:r>
              <a:rPr lang="ko-KR" altLang="en-US" dirty="0"/>
              <a:t>초기 계획은 </a:t>
            </a:r>
            <a:r>
              <a:rPr lang="ko-KR" altLang="en-US" dirty="0" err="1"/>
              <a:t>셋째주</a:t>
            </a:r>
            <a:r>
              <a:rPr lang="ko-KR" altLang="en-US" dirty="0"/>
              <a:t> 중반까지 </a:t>
            </a:r>
            <a:r>
              <a:rPr lang="ko-KR" altLang="en-US" dirty="0" err="1"/>
              <a:t>백엔드</a:t>
            </a:r>
            <a:r>
              <a:rPr lang="ko-KR" altLang="en-US" dirty="0"/>
              <a:t> 완료 후 </a:t>
            </a:r>
            <a:r>
              <a:rPr lang="en-US" altLang="ko-KR" dirty="0" err="1"/>
              <a:t>css</a:t>
            </a:r>
            <a:r>
              <a:rPr lang="en-US" altLang="ko-KR" dirty="0"/>
              <a:t> </a:t>
            </a:r>
            <a:r>
              <a:rPr lang="ko-KR" altLang="en-US" dirty="0"/>
              <a:t>작업 돌입 </a:t>
            </a:r>
            <a:endParaRPr lang="en-US" altLang="ko-KR" dirty="0"/>
          </a:p>
          <a:p>
            <a:r>
              <a:rPr lang="en-US" altLang="ko-KR" dirty="0"/>
              <a:t>- </a:t>
            </a:r>
            <a:r>
              <a:rPr lang="ko-KR" altLang="en-US" dirty="0"/>
              <a:t>실제 </a:t>
            </a:r>
            <a:r>
              <a:rPr lang="ko-KR" altLang="en-US" dirty="0" err="1"/>
              <a:t>작업시</a:t>
            </a:r>
            <a:r>
              <a:rPr lang="ko-KR" altLang="en-US" dirty="0"/>
              <a:t> 추가 기능이 많아지고</a:t>
            </a:r>
            <a:r>
              <a:rPr lang="en-US" altLang="ko-KR" dirty="0"/>
              <a:t>, </a:t>
            </a:r>
            <a:r>
              <a:rPr lang="ko-KR" altLang="en-US" dirty="0"/>
              <a:t>구현하려는 기능에 오류가 생겨 </a:t>
            </a:r>
            <a:r>
              <a:rPr lang="ko-KR" altLang="en-US" dirty="0" err="1"/>
              <a:t>백엔드</a:t>
            </a:r>
            <a:r>
              <a:rPr lang="ko-KR" altLang="en-US" dirty="0"/>
              <a:t> 작업이 </a:t>
            </a:r>
            <a:r>
              <a:rPr lang="ko-KR" altLang="en-US" dirty="0" err="1"/>
              <a:t>늦어짐</a:t>
            </a:r>
            <a:r>
              <a:rPr lang="ko-KR" altLang="en-US" dirty="0"/>
              <a:t> </a:t>
            </a:r>
            <a:endParaRPr lang="en-US" altLang="ko-KR" dirty="0"/>
          </a:p>
          <a:p>
            <a:r>
              <a:rPr lang="en-US" altLang="ko-KR" dirty="0"/>
              <a:t>- </a:t>
            </a:r>
            <a:r>
              <a:rPr lang="ko-KR" altLang="en-US" dirty="0"/>
              <a:t>오류 체크는 </a:t>
            </a:r>
            <a:r>
              <a:rPr lang="en-US" altLang="ko-KR" dirty="0"/>
              <a:t>2</a:t>
            </a:r>
            <a:r>
              <a:rPr lang="ko-KR" altLang="en-US" dirty="0"/>
              <a:t>주차 후반으로 체크되긴 했으나 실제적으로는 거의 매일 진행 </a:t>
            </a:r>
            <a:r>
              <a:rPr lang="en-US" altLang="ko-KR" dirty="0"/>
              <a:t>, </a:t>
            </a:r>
            <a:r>
              <a:rPr lang="ko-KR" altLang="en-US" dirty="0"/>
              <a:t>그날의 작업과 진척도를 판가름하는 척도 </a:t>
            </a:r>
          </a:p>
        </p:txBody>
      </p:sp>
      <p:sp>
        <p:nvSpPr>
          <p:cNvPr id="4" name="슬라이드 번호 개체 틀 3"/>
          <p:cNvSpPr>
            <a:spLocks noGrp="1"/>
          </p:cNvSpPr>
          <p:nvPr>
            <p:ph type="sldNum" sz="quarter" idx="5"/>
          </p:nvPr>
        </p:nvSpPr>
        <p:spPr/>
        <p:txBody>
          <a:bodyPr/>
          <a:lstStyle/>
          <a:p>
            <a:fld id="{AE953C2E-E858-4332-AB93-7E011B5A9D20}" type="slidenum">
              <a:rPr lang="ko-KR" altLang="en-US" smtClean="0"/>
              <a:t>5</a:t>
            </a:fld>
            <a:endParaRPr lang="ko-KR" altLang="en-US"/>
          </a:p>
        </p:txBody>
      </p:sp>
    </p:spTree>
    <p:extLst>
      <p:ext uri="{BB962C8B-B14F-4D97-AF65-F5344CB8AC3E}">
        <p14:creationId xmlns:p14="http://schemas.microsoft.com/office/powerpoint/2010/main" val="27466525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AE953C2E-E858-4332-AB93-7E011B5A9D20}" type="slidenum">
              <a:rPr lang="ko-KR" altLang="en-US" smtClean="0"/>
              <a:t>56</a:t>
            </a:fld>
            <a:endParaRPr lang="ko-KR" altLang="en-US"/>
          </a:p>
        </p:txBody>
      </p:sp>
    </p:spTree>
    <p:extLst>
      <p:ext uri="{BB962C8B-B14F-4D97-AF65-F5344CB8AC3E}">
        <p14:creationId xmlns:p14="http://schemas.microsoft.com/office/powerpoint/2010/main" val="6148896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시연 </a:t>
            </a:r>
            <a:r>
              <a:rPr lang="ko-KR" altLang="en-US" dirty="0" err="1"/>
              <a:t>할때는</a:t>
            </a:r>
            <a:r>
              <a:rPr lang="ko-KR" altLang="en-US" dirty="0"/>
              <a:t> 오른쪽 하단의 반짝임 표시 </a:t>
            </a:r>
            <a:r>
              <a:rPr lang="en-US" altLang="ko-KR" dirty="0"/>
              <a:t>ctrl+</a:t>
            </a:r>
            <a:r>
              <a:rPr lang="ko-KR" altLang="en-US" dirty="0"/>
              <a:t>클릭 </a:t>
            </a:r>
            <a:r>
              <a:rPr lang="en-US" altLang="ko-KR" dirty="0"/>
              <a:t>(</a:t>
            </a:r>
            <a:r>
              <a:rPr lang="ko-KR" altLang="en-US" dirty="0"/>
              <a:t>하이퍼링크</a:t>
            </a:r>
            <a:r>
              <a:rPr lang="en-US" altLang="ko-KR"/>
              <a:t>)</a:t>
            </a:r>
            <a:endParaRPr lang="ko-KR" altLang="en-US"/>
          </a:p>
        </p:txBody>
      </p:sp>
      <p:sp>
        <p:nvSpPr>
          <p:cNvPr id="4" name="슬라이드 번호 개체 틀 3"/>
          <p:cNvSpPr>
            <a:spLocks noGrp="1"/>
          </p:cNvSpPr>
          <p:nvPr>
            <p:ph type="sldNum" sz="quarter" idx="5"/>
          </p:nvPr>
        </p:nvSpPr>
        <p:spPr/>
        <p:txBody>
          <a:bodyPr/>
          <a:lstStyle/>
          <a:p>
            <a:fld id="{AE953C2E-E858-4332-AB93-7E011B5A9D20}" type="slidenum">
              <a:rPr lang="ko-KR" altLang="en-US" smtClean="0"/>
              <a:t>59</a:t>
            </a:fld>
            <a:endParaRPr lang="ko-KR" altLang="en-US"/>
          </a:p>
        </p:txBody>
      </p:sp>
    </p:spTree>
    <p:extLst>
      <p:ext uri="{BB962C8B-B14F-4D97-AF65-F5344CB8AC3E}">
        <p14:creationId xmlns:p14="http://schemas.microsoft.com/office/powerpoint/2010/main" val="2969858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 - </a:t>
            </a:r>
            <a:r>
              <a:rPr lang="ko-KR" altLang="en-US" dirty="0"/>
              <a:t>크게 회원 </a:t>
            </a:r>
            <a:r>
              <a:rPr lang="en-US" altLang="ko-KR" dirty="0"/>
              <a:t>/ </a:t>
            </a:r>
            <a:r>
              <a:rPr lang="ko-KR" altLang="en-US" dirty="0"/>
              <a:t>예약 </a:t>
            </a:r>
            <a:r>
              <a:rPr lang="en-US" altLang="ko-KR" dirty="0"/>
              <a:t>/ </a:t>
            </a:r>
            <a:r>
              <a:rPr lang="ko-KR" altLang="en-US" dirty="0"/>
              <a:t>상품 </a:t>
            </a:r>
            <a:r>
              <a:rPr lang="en-US" altLang="ko-KR" dirty="0"/>
              <a:t>/ </a:t>
            </a:r>
            <a:r>
              <a:rPr lang="ko-KR" altLang="en-US" dirty="0"/>
              <a:t>게시판의 네 파트로 나누어서 작업 </a:t>
            </a:r>
            <a:endParaRPr lang="en-US" altLang="ko-KR" dirty="0"/>
          </a:p>
          <a:p>
            <a:r>
              <a:rPr lang="en-US" altLang="ko-KR" dirty="0"/>
              <a:t>- </a:t>
            </a:r>
            <a:r>
              <a:rPr lang="ko-KR" altLang="en-US" dirty="0"/>
              <a:t>기본적인 </a:t>
            </a:r>
            <a:r>
              <a:rPr lang="ko-KR" altLang="en-US" dirty="0" err="1"/>
              <a:t>백엔드</a:t>
            </a:r>
            <a:r>
              <a:rPr lang="ko-KR" altLang="en-US" dirty="0"/>
              <a:t> 기능들을 기술 후</a:t>
            </a:r>
            <a:r>
              <a:rPr lang="en-US" altLang="ko-KR" dirty="0"/>
              <a:t>, </a:t>
            </a:r>
            <a:r>
              <a:rPr lang="ko-KR" altLang="en-US" dirty="0" err="1"/>
              <a:t>둘째주</a:t>
            </a:r>
            <a:r>
              <a:rPr lang="ko-KR" altLang="en-US" dirty="0"/>
              <a:t> 후반부터는 인력이 부족한 곳으로 파트 재분배 </a:t>
            </a:r>
            <a:r>
              <a:rPr lang="en-US" altLang="ko-KR" dirty="0"/>
              <a:t>(ex </a:t>
            </a:r>
            <a:r>
              <a:rPr lang="ko-KR" altLang="en-US" dirty="0"/>
              <a:t>윤상</a:t>
            </a:r>
            <a:r>
              <a:rPr lang="en-US" altLang="ko-KR" dirty="0"/>
              <a:t>, </a:t>
            </a:r>
            <a:r>
              <a:rPr lang="ko-KR" altLang="en-US" dirty="0"/>
              <a:t>문희</a:t>
            </a:r>
            <a:r>
              <a:rPr lang="en-US" altLang="ko-KR" dirty="0"/>
              <a:t>) </a:t>
            </a:r>
          </a:p>
          <a:p>
            <a:r>
              <a:rPr lang="en-US" altLang="ko-KR" dirty="0"/>
              <a:t>- </a:t>
            </a:r>
            <a:r>
              <a:rPr lang="ko-KR" altLang="en-US" dirty="0"/>
              <a:t>후반으로 갈수록 파트의 경계를 나누지 않고 서로 가능한 부분을 도우며 협력함</a:t>
            </a:r>
          </a:p>
        </p:txBody>
      </p:sp>
      <p:sp>
        <p:nvSpPr>
          <p:cNvPr id="4" name="슬라이드 번호 개체 틀 3"/>
          <p:cNvSpPr>
            <a:spLocks noGrp="1"/>
          </p:cNvSpPr>
          <p:nvPr>
            <p:ph type="sldNum" sz="quarter" idx="5"/>
          </p:nvPr>
        </p:nvSpPr>
        <p:spPr/>
        <p:txBody>
          <a:bodyPr/>
          <a:lstStyle/>
          <a:p>
            <a:fld id="{AE953C2E-E858-4332-AB93-7E011B5A9D20}" type="slidenum">
              <a:rPr lang="ko-KR" altLang="en-US" smtClean="0"/>
              <a:t>6</a:t>
            </a:fld>
            <a:endParaRPr lang="ko-KR" altLang="en-US"/>
          </a:p>
        </p:txBody>
      </p:sp>
    </p:spTree>
    <p:extLst>
      <p:ext uri="{BB962C8B-B14F-4D97-AF65-F5344CB8AC3E}">
        <p14:creationId xmlns:p14="http://schemas.microsoft.com/office/powerpoint/2010/main" val="897202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AE953C2E-E858-4332-AB93-7E011B5A9D20}" type="slidenum">
              <a:rPr lang="ko-KR" altLang="en-US" smtClean="0"/>
              <a:t>7</a:t>
            </a:fld>
            <a:endParaRPr lang="ko-KR" altLang="en-US"/>
          </a:p>
        </p:txBody>
      </p:sp>
    </p:spTree>
    <p:extLst>
      <p:ext uri="{BB962C8B-B14F-4D97-AF65-F5344CB8AC3E}">
        <p14:creationId xmlns:p14="http://schemas.microsoft.com/office/powerpoint/2010/main" val="1464879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 - </a:t>
            </a:r>
            <a:r>
              <a:rPr lang="ko-KR" altLang="en-US" dirty="0"/>
              <a:t>기본 이미지 컬러 </a:t>
            </a:r>
            <a:r>
              <a:rPr lang="en-US" altLang="ko-KR" dirty="0"/>
              <a:t>: </a:t>
            </a:r>
            <a:r>
              <a:rPr lang="ko-KR" altLang="en-US" dirty="0"/>
              <a:t>블루 </a:t>
            </a:r>
            <a:endParaRPr lang="en-US" altLang="ko-KR" dirty="0"/>
          </a:p>
          <a:p>
            <a:r>
              <a:rPr lang="en-US" altLang="ko-KR" dirty="0"/>
              <a:t> - </a:t>
            </a:r>
            <a:r>
              <a:rPr lang="ko-KR" altLang="en-US" dirty="0"/>
              <a:t>농장이라 맑고 청량한 이미지</a:t>
            </a:r>
            <a:r>
              <a:rPr lang="en-US" altLang="ko-KR" dirty="0"/>
              <a:t>, </a:t>
            </a:r>
            <a:r>
              <a:rPr lang="ko-KR" altLang="en-US" dirty="0"/>
              <a:t>초록은 식상하다고 생각해서 블루로 진행 </a:t>
            </a:r>
            <a:endParaRPr lang="en-US" altLang="ko-KR" dirty="0"/>
          </a:p>
          <a:p>
            <a:r>
              <a:rPr lang="en-US" altLang="ko-KR" dirty="0"/>
              <a:t> - </a:t>
            </a:r>
            <a:r>
              <a:rPr lang="ko-KR" altLang="en-US" dirty="0"/>
              <a:t>초반에는 좀더 밝은 계열의 파란색을 사용했으나 화면 구현 과정 중 색이 연해 식별이 어렵다고 판단</a:t>
            </a:r>
            <a:r>
              <a:rPr lang="en-US" altLang="ko-KR" dirty="0"/>
              <a:t>, </a:t>
            </a:r>
            <a:r>
              <a:rPr lang="ko-KR" altLang="en-US" dirty="0"/>
              <a:t>조금 더 무거운 채도로 변경</a:t>
            </a:r>
            <a:endParaRPr lang="en-US" altLang="ko-KR" dirty="0"/>
          </a:p>
          <a:p>
            <a:r>
              <a:rPr lang="en-US" altLang="ko-KR" dirty="0"/>
              <a:t> - </a:t>
            </a:r>
            <a:r>
              <a:rPr lang="ko-KR" altLang="en-US" dirty="0"/>
              <a:t>이미지 컬러에 맞춰 폰트도 처음엔 고딕계열의 각진 폰트를 사용했으나</a:t>
            </a:r>
            <a:r>
              <a:rPr lang="en-US" altLang="ko-KR" dirty="0"/>
              <a:t>, </a:t>
            </a:r>
            <a:r>
              <a:rPr lang="ko-KR" altLang="en-US" dirty="0"/>
              <a:t>약간의 라운드가 들어간 폰트들로 조금 더 </a:t>
            </a:r>
            <a:r>
              <a:rPr lang="ko-KR" altLang="en-US" dirty="0" err="1"/>
              <a:t>팬시한</a:t>
            </a:r>
            <a:r>
              <a:rPr lang="ko-KR" altLang="en-US" dirty="0"/>
              <a:t> 효과를 줌 </a:t>
            </a:r>
          </a:p>
        </p:txBody>
      </p:sp>
      <p:sp>
        <p:nvSpPr>
          <p:cNvPr id="4" name="슬라이드 번호 개체 틀 3"/>
          <p:cNvSpPr>
            <a:spLocks noGrp="1"/>
          </p:cNvSpPr>
          <p:nvPr>
            <p:ph type="sldNum" sz="quarter" idx="5"/>
          </p:nvPr>
        </p:nvSpPr>
        <p:spPr/>
        <p:txBody>
          <a:bodyPr/>
          <a:lstStyle/>
          <a:p>
            <a:fld id="{AE953C2E-E858-4332-AB93-7E011B5A9D20}" type="slidenum">
              <a:rPr lang="ko-KR" altLang="en-US" smtClean="0"/>
              <a:t>8</a:t>
            </a:fld>
            <a:endParaRPr lang="ko-KR" altLang="en-US"/>
          </a:p>
        </p:txBody>
      </p:sp>
    </p:spTree>
    <p:extLst>
      <p:ext uri="{BB962C8B-B14F-4D97-AF65-F5344CB8AC3E}">
        <p14:creationId xmlns:p14="http://schemas.microsoft.com/office/powerpoint/2010/main" val="41011370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 -</a:t>
            </a:r>
            <a:r>
              <a:rPr lang="ko-KR" altLang="en-US" dirty="0"/>
              <a:t> 배경색이 들어간 페이지는 비회원도 바로 접근 가능 </a:t>
            </a:r>
            <a:r>
              <a:rPr lang="en-US" altLang="ko-KR" dirty="0"/>
              <a:t>(</a:t>
            </a:r>
            <a:r>
              <a:rPr lang="ko-KR" altLang="en-US" dirty="0"/>
              <a:t>그중 밑줄 친 항목은 접근은 가능하나 글을 쓸 땐 로그인 필요</a:t>
            </a:r>
            <a:r>
              <a:rPr lang="en-US" altLang="ko-KR" dirty="0"/>
              <a:t>) </a:t>
            </a:r>
          </a:p>
          <a:p>
            <a:r>
              <a:rPr lang="en-US" altLang="ko-KR" dirty="0"/>
              <a:t> </a:t>
            </a:r>
            <a:endParaRPr lang="ko-KR" altLang="en-US" dirty="0"/>
          </a:p>
        </p:txBody>
      </p:sp>
      <p:sp>
        <p:nvSpPr>
          <p:cNvPr id="4" name="슬라이드 번호 개체 틀 3"/>
          <p:cNvSpPr>
            <a:spLocks noGrp="1"/>
          </p:cNvSpPr>
          <p:nvPr>
            <p:ph type="sldNum" sz="quarter" idx="5"/>
          </p:nvPr>
        </p:nvSpPr>
        <p:spPr/>
        <p:txBody>
          <a:bodyPr/>
          <a:lstStyle/>
          <a:p>
            <a:fld id="{AE953C2E-E858-4332-AB93-7E011B5A9D20}" type="slidenum">
              <a:rPr lang="ko-KR" altLang="en-US" smtClean="0"/>
              <a:t>10</a:t>
            </a:fld>
            <a:endParaRPr lang="ko-KR" altLang="en-US"/>
          </a:p>
        </p:txBody>
      </p:sp>
    </p:spTree>
    <p:extLst>
      <p:ext uri="{BB962C8B-B14F-4D97-AF65-F5344CB8AC3E}">
        <p14:creationId xmlns:p14="http://schemas.microsoft.com/office/powerpoint/2010/main" val="103849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AE953C2E-E858-4332-AB93-7E011B5A9D20}" type="slidenum">
              <a:rPr lang="ko-KR" altLang="en-US" smtClean="0"/>
              <a:t>11</a:t>
            </a:fld>
            <a:endParaRPr lang="ko-KR" altLang="en-US"/>
          </a:p>
        </p:txBody>
      </p:sp>
    </p:spTree>
    <p:extLst>
      <p:ext uri="{BB962C8B-B14F-4D97-AF65-F5344CB8AC3E}">
        <p14:creationId xmlns:p14="http://schemas.microsoft.com/office/powerpoint/2010/main" val="3656120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테이블 </a:t>
            </a:r>
            <a:r>
              <a:rPr lang="en-US" altLang="ko-KR" dirty="0"/>
              <a:t>ERD </a:t>
            </a:r>
            <a:r>
              <a:rPr lang="ko-KR" altLang="en-US" dirty="0"/>
              <a:t>구조 </a:t>
            </a:r>
            <a:endParaRPr lang="en-US" altLang="ko-KR" dirty="0"/>
          </a:p>
          <a:p>
            <a:r>
              <a:rPr lang="en-US" altLang="ko-KR" dirty="0"/>
              <a:t> - </a:t>
            </a:r>
            <a:r>
              <a:rPr lang="ko-KR" altLang="en-US" dirty="0"/>
              <a:t>구현을 완료 하고 보니 모든 기능을 </a:t>
            </a:r>
            <a:r>
              <a:rPr lang="en-US" altLang="ko-KR" dirty="0"/>
              <a:t>JOIN </a:t>
            </a:r>
            <a:r>
              <a:rPr lang="ko-KR" altLang="en-US" dirty="0"/>
              <a:t>문으로 처리</a:t>
            </a:r>
            <a:r>
              <a:rPr lang="en-US" altLang="ko-KR" dirty="0"/>
              <a:t>, </a:t>
            </a:r>
            <a:r>
              <a:rPr lang="ko-KR" altLang="en-US" dirty="0"/>
              <a:t>별도로 테이블과 테이블을 직접적으로 연결해서 쓰지 않게 됨 </a:t>
            </a:r>
            <a:endParaRPr lang="en-US" altLang="ko-KR" dirty="0"/>
          </a:p>
          <a:p>
            <a:r>
              <a:rPr lang="en-US" altLang="ko-KR" dirty="0"/>
              <a:t> - </a:t>
            </a:r>
            <a:r>
              <a:rPr lang="ko-KR" altLang="en-US" dirty="0"/>
              <a:t>완료 후 </a:t>
            </a:r>
            <a:r>
              <a:rPr lang="en-US" altLang="ko-KR" dirty="0"/>
              <a:t>ERD </a:t>
            </a:r>
            <a:r>
              <a:rPr lang="ko-KR" altLang="en-US" dirty="0"/>
              <a:t>작성 때 알아차려서</a:t>
            </a:r>
            <a:r>
              <a:rPr lang="en-US" altLang="ko-KR" dirty="0"/>
              <a:t>, </a:t>
            </a:r>
            <a:r>
              <a:rPr lang="ko-KR" altLang="en-US" dirty="0"/>
              <a:t>다음에 </a:t>
            </a:r>
            <a:r>
              <a:rPr lang="ko-KR" altLang="en-US" dirty="0" err="1"/>
              <a:t>만들때는</a:t>
            </a:r>
            <a:r>
              <a:rPr lang="ko-KR" altLang="en-US" dirty="0"/>
              <a:t> 다른 방식으로 구현하고 싶음 </a:t>
            </a:r>
            <a:r>
              <a:rPr lang="en-US" altLang="ko-KR" dirty="0"/>
              <a:t>(</a:t>
            </a:r>
            <a:r>
              <a:rPr lang="ko-KR" altLang="en-US" dirty="0"/>
              <a:t>지나가는 얘기처럼 할 것</a:t>
            </a:r>
            <a:r>
              <a:rPr lang="en-US" altLang="ko-KR" dirty="0"/>
              <a:t>) </a:t>
            </a:r>
            <a:endParaRPr lang="ko-KR" altLang="en-US" dirty="0"/>
          </a:p>
        </p:txBody>
      </p:sp>
      <p:sp>
        <p:nvSpPr>
          <p:cNvPr id="4" name="슬라이드 번호 개체 틀 3"/>
          <p:cNvSpPr>
            <a:spLocks noGrp="1"/>
          </p:cNvSpPr>
          <p:nvPr>
            <p:ph type="sldNum" sz="quarter" idx="5"/>
          </p:nvPr>
        </p:nvSpPr>
        <p:spPr/>
        <p:txBody>
          <a:bodyPr/>
          <a:lstStyle/>
          <a:p>
            <a:fld id="{AE953C2E-E858-4332-AB93-7E011B5A9D20}" type="slidenum">
              <a:rPr lang="ko-KR" altLang="en-US" smtClean="0"/>
              <a:t>13</a:t>
            </a:fld>
            <a:endParaRPr lang="ko-KR" altLang="en-US"/>
          </a:p>
        </p:txBody>
      </p:sp>
    </p:spTree>
    <p:extLst>
      <p:ext uri="{BB962C8B-B14F-4D97-AF65-F5344CB8AC3E}">
        <p14:creationId xmlns:p14="http://schemas.microsoft.com/office/powerpoint/2010/main" val="2973505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1.png"/><Relationship Id="rId7"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png"/><Relationship Id="rId7" Type="http://schemas.openxmlformats.org/officeDocument/2006/relationships/image" Target="../media/image64.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1.png"/><Relationship Id="rId7" Type="http://schemas.openxmlformats.org/officeDocument/2006/relationships/image" Target="../media/image66.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1.png"/><Relationship Id="rId7" Type="http://schemas.openxmlformats.org/officeDocument/2006/relationships/image" Target="../media/image68.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70.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1.png"/><Relationship Id="rId7" Type="http://schemas.openxmlformats.org/officeDocument/2006/relationships/image" Target="../media/image72.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61.png"/><Relationship Id="rId7" Type="http://schemas.openxmlformats.org/officeDocument/2006/relationships/image" Target="../media/image74.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60.png"/><Relationship Id="rId7"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image" Target="../media/image61.png"/><Relationship Id="rId9" Type="http://schemas.openxmlformats.org/officeDocument/2006/relationships/image" Target="../media/image77.png"/></Relationships>
</file>

<file path=ppt/slides/_rels/slide31.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60.png"/><Relationship Id="rId7"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image" Target="../media/image61.png"/><Relationship Id="rId9" Type="http://schemas.openxmlformats.org/officeDocument/2006/relationships/image" Target="../media/image79.png"/></Relationships>
</file>

<file path=ppt/slides/_rels/slide3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61.png"/><Relationship Id="rId7" Type="http://schemas.openxmlformats.org/officeDocument/2006/relationships/image" Target="../media/image80.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png"/><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61.png"/><Relationship Id="rId7" Type="http://schemas.openxmlformats.org/officeDocument/2006/relationships/image" Target="../media/image82.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png"/><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60.png"/><Relationship Id="rId7"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image" Target="../media/image61.png"/><Relationship Id="rId9" Type="http://schemas.openxmlformats.org/officeDocument/2006/relationships/image" Target="../media/image85.png"/></Relationships>
</file>

<file path=ppt/slides/_rels/slide3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60.png"/><Relationship Id="rId7"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image" Target="../media/image61.png"/><Relationship Id="rId9" Type="http://schemas.openxmlformats.org/officeDocument/2006/relationships/image" Target="../media/image87.png"/></Relationships>
</file>

<file path=ppt/slides/_rels/slide3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60.png"/><Relationship Id="rId7"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image" Target="../media/image61.png"/><Relationship Id="rId9" Type="http://schemas.openxmlformats.org/officeDocument/2006/relationships/image" Target="../media/image89.png"/></Relationships>
</file>

<file path=ppt/slides/_rels/slide37.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61.png"/><Relationship Id="rId7" Type="http://schemas.openxmlformats.org/officeDocument/2006/relationships/image" Target="../media/image90.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png"/><Relationship Id="rId4" Type="http://schemas.openxmlformats.org/officeDocument/2006/relationships/image" Target="../media/image16.png"/></Relationships>
</file>

<file path=ppt/slides/_rels/slide38.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60.png"/><Relationship Id="rId7"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image" Target="../media/image61.png"/><Relationship Id="rId9" Type="http://schemas.openxmlformats.org/officeDocument/2006/relationships/image" Target="../media/image93.png"/></Relationships>
</file>

<file path=ppt/slides/_rels/slide39.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1.png"/><Relationship Id="rId7" Type="http://schemas.openxmlformats.org/officeDocument/2006/relationships/image" Target="../media/image60.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61.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8.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png"/><Relationship Id="rId4" Type="http://schemas.openxmlformats.org/officeDocument/2006/relationships/image" Target="../media/image14.svg"/></Relationships>
</file>

<file path=ppt/slides/_rels/slide40.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3" Type="http://schemas.openxmlformats.org/officeDocument/2006/relationships/image" Target="../media/image60.png"/><Relationship Id="rId7" Type="http://schemas.openxmlformats.org/officeDocument/2006/relationships/image" Target="../media/image11.png"/><Relationship Id="rId12"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99.png"/><Relationship Id="rId5" Type="http://schemas.openxmlformats.org/officeDocument/2006/relationships/image" Target="../media/image16.png"/><Relationship Id="rId10" Type="http://schemas.openxmlformats.org/officeDocument/2006/relationships/image" Target="../media/image98.png"/><Relationship Id="rId4" Type="http://schemas.openxmlformats.org/officeDocument/2006/relationships/image" Target="../media/image61.png"/><Relationship Id="rId9" Type="http://schemas.openxmlformats.org/officeDocument/2006/relationships/image" Target="../media/image97.png"/></Relationships>
</file>

<file path=ppt/slides/_rels/slide41.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60.png"/><Relationship Id="rId7"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6.png"/><Relationship Id="rId10" Type="http://schemas.openxmlformats.org/officeDocument/2006/relationships/image" Target="../media/image104.png"/><Relationship Id="rId4" Type="http://schemas.openxmlformats.org/officeDocument/2006/relationships/image" Target="../media/image61.png"/><Relationship Id="rId9" Type="http://schemas.openxmlformats.org/officeDocument/2006/relationships/image" Target="../media/image103.png"/></Relationships>
</file>

<file path=ppt/slides/_rels/slide42.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60.png"/><Relationship Id="rId7"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image" Target="../media/image61.png"/><Relationship Id="rId9" Type="http://schemas.openxmlformats.org/officeDocument/2006/relationships/image" Target="../media/image106.png"/></Relationships>
</file>

<file path=ppt/slides/_rels/slide4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6.png"/><Relationship Id="rId7" Type="http://schemas.openxmlformats.org/officeDocument/2006/relationships/image" Target="../media/image108.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07.png"/><Relationship Id="rId5" Type="http://schemas.openxmlformats.org/officeDocument/2006/relationships/image" Target="../media/image61.png"/><Relationship Id="rId4" Type="http://schemas.openxmlformats.org/officeDocument/2006/relationships/image" Target="../media/image11.png"/></Relationships>
</file>

<file path=ppt/slides/_rels/slide44.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60.png"/><Relationship Id="rId7"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image" Target="../media/image61.png"/><Relationship Id="rId9" Type="http://schemas.openxmlformats.org/officeDocument/2006/relationships/image" Target="../media/image110.png"/></Relationships>
</file>

<file path=ppt/slides/_rels/slide45.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60.png"/><Relationship Id="rId7"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image" Target="../media/image61.png"/><Relationship Id="rId9" Type="http://schemas.openxmlformats.org/officeDocument/2006/relationships/image" Target="../media/image112.png"/></Relationships>
</file>

<file path=ppt/slides/_rels/slide46.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60.png"/><Relationship Id="rId7"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image" Target="../media/image61.png"/><Relationship Id="rId9" Type="http://schemas.openxmlformats.org/officeDocument/2006/relationships/image" Target="../media/image114.png"/></Relationships>
</file>

<file path=ppt/slides/_rels/slide47.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60.png"/><Relationship Id="rId7"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image" Target="../media/image61.png"/><Relationship Id="rId9" Type="http://schemas.openxmlformats.org/officeDocument/2006/relationships/image" Target="../media/image116.png"/></Relationships>
</file>

<file path=ppt/slides/_rels/slide48.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60.png"/><Relationship Id="rId7"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image" Target="../media/image61.png"/><Relationship Id="rId9" Type="http://schemas.openxmlformats.org/officeDocument/2006/relationships/image" Target="../media/image118.png"/></Relationships>
</file>

<file path=ppt/slides/_rels/slide49.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61.png"/><Relationship Id="rId7" Type="http://schemas.openxmlformats.org/officeDocument/2006/relationships/image" Target="../media/image119.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61.png"/><Relationship Id="rId7" Type="http://schemas.openxmlformats.org/officeDocument/2006/relationships/image" Target="../media/image121.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png"/><Relationship Id="rId4" Type="http://schemas.openxmlformats.org/officeDocument/2006/relationships/image" Target="../media/image16.png"/></Relationships>
</file>

<file path=ppt/slides/_rels/slide51.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61.png"/><Relationship Id="rId7" Type="http://schemas.openxmlformats.org/officeDocument/2006/relationships/image" Target="../media/image123.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png"/><Relationship Id="rId4" Type="http://schemas.openxmlformats.org/officeDocument/2006/relationships/image" Target="../media/image16.png"/><Relationship Id="rId9" Type="http://schemas.openxmlformats.org/officeDocument/2006/relationships/image" Target="../media/image125.png"/></Relationships>
</file>

<file path=ppt/slides/_rels/slide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126.png"/><Relationship Id="rId5" Type="http://schemas.openxmlformats.org/officeDocument/2006/relationships/image" Target="../media/image11.png"/><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1.png"/><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60.png"/><Relationship Id="rId7"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image" Target="../media/image61.png"/><Relationship Id="rId9" Type="http://schemas.openxmlformats.org/officeDocument/2006/relationships/image" Target="../media/image129.png"/></Relationships>
</file>

<file path=ppt/slides/_rels/slide55.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61.png"/><Relationship Id="rId7" Type="http://schemas.openxmlformats.org/officeDocument/2006/relationships/image" Target="../media/image130.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png"/><Relationship Id="rId4" Type="http://schemas.openxmlformats.org/officeDocument/2006/relationships/image" Target="../media/image16.png"/></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132.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png"/><Relationship Id="rId4" Type="http://schemas.openxmlformats.org/officeDocument/2006/relationships/image" Target="../media/image16.png"/></Relationships>
</file>

<file path=ppt/slides/_rels/slide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1.png"/><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1.png"/><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hyperlink" Target="http://www.farmheidi.kro.kr/"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136.png"/></Relationships>
</file>

<file path=ppt/slides/_rels/slide6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40.png"/><Relationship Id="rId4" Type="http://schemas.openxmlformats.org/officeDocument/2006/relationships/image" Target="../media/image139.png"/></Relationships>
</file>

<file path=ppt/slides/_rels/slide6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43.png"/><Relationship Id="rId4" Type="http://schemas.openxmlformats.org/officeDocument/2006/relationships/image" Target="../media/image142.png"/></Relationships>
</file>

<file path=ppt/slides/_rels/slide64.xml.rels><?xml version="1.0" encoding="UTF-8" standalone="yes"?>
<Relationships xmlns="http://schemas.openxmlformats.org/package/2006/relationships"><Relationship Id="rId3" Type="http://schemas.openxmlformats.org/officeDocument/2006/relationships/image" Target="../media/image145.svg"/><Relationship Id="rId2"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14.sv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2.png"/><Relationship Id="rId3" Type="http://schemas.openxmlformats.org/officeDocument/2006/relationships/image" Target="../media/image18.png"/><Relationship Id="rId21" Type="http://schemas.openxmlformats.org/officeDocument/2006/relationships/image" Target="../media/image35.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16.png"/><Relationship Id="rId2" Type="http://schemas.openxmlformats.org/officeDocument/2006/relationships/notesSlide" Target="../notesSlides/notesSlide5.xml"/><Relationship Id="rId16" Type="http://schemas.openxmlformats.org/officeDocument/2006/relationships/image" Target="../media/image31.png"/><Relationship Id="rId20"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png"/><Relationship Id="rId24" Type="http://schemas.openxmlformats.org/officeDocument/2006/relationships/image" Target="../media/image38.png"/><Relationship Id="rId5" Type="http://schemas.openxmlformats.org/officeDocument/2006/relationships/image" Target="../media/image20.png"/><Relationship Id="rId15" Type="http://schemas.openxmlformats.org/officeDocument/2006/relationships/image" Target="../media/image30.png"/><Relationship Id="rId23" Type="http://schemas.openxmlformats.org/officeDocument/2006/relationships/image" Target="../media/image37.png"/><Relationship Id="rId10" Type="http://schemas.openxmlformats.org/officeDocument/2006/relationships/image" Target="../media/image25.png"/><Relationship Id="rId19" Type="http://schemas.openxmlformats.org/officeDocument/2006/relationships/image" Target="../media/image33.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 Id="rId22" Type="http://schemas.openxmlformats.org/officeDocument/2006/relationships/image" Target="../media/image36.png"/></Relationships>
</file>

<file path=ppt/slides/_rels/slide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6.png"/><Relationship Id="rId7"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a:spLocks/>
          </p:cNvSpPr>
          <p:nvPr/>
        </p:nvSpPr>
        <p:spPr>
          <a:xfrm>
            <a:off x="-2134870" y="8872220"/>
            <a:ext cx="6663055" cy="1611630"/>
          </a:xfrm>
          <a:custGeom>
            <a:avLst/>
            <a:gdLst>
              <a:gd name="TX0" fmla="*/ 6662470 w 6662471"/>
              <a:gd name="TY0" fmla="*/ 0 h 1611107"/>
              <a:gd name="TX1" fmla="*/ 0 w 6662471"/>
              <a:gd name="TY1" fmla="*/ 0 h 1611107"/>
              <a:gd name="TX2" fmla="*/ 0 w 6662471"/>
              <a:gd name="TY2" fmla="*/ 1611107 h 1611107"/>
              <a:gd name="TX3" fmla="*/ 6662470 w 6662471"/>
              <a:gd name="TY3" fmla="*/ 1611107 h 1611107"/>
              <a:gd name="TX4" fmla="*/ 6662470 w 6662471"/>
              <a:gd name="TY4" fmla="*/ 0 h 1611107"/>
            </a:gdLst>
            <a:ahLst/>
            <a:cxnLst>
              <a:cxn ang="0">
                <a:pos x="TX0" y="TY0"/>
              </a:cxn>
              <a:cxn ang="0">
                <a:pos x="TX1" y="TY1"/>
              </a:cxn>
              <a:cxn ang="0">
                <a:pos x="TX2" y="TY2"/>
              </a:cxn>
              <a:cxn ang="0">
                <a:pos x="TX3" y="TY3"/>
              </a:cxn>
              <a:cxn ang="0">
                <a:pos x="TX4" y="TY4"/>
              </a:cxn>
            </a:cxnLst>
            <a:rect l="l" t="t" r="r" b="b"/>
            <a:pathLst>
              <a:path w="6662471" h="1611107">
                <a:moveTo>
                  <a:pt x="6662470" y="0"/>
                </a:moveTo>
                <a:lnTo>
                  <a:pt x="0" y="0"/>
                </a:lnTo>
                <a:lnTo>
                  <a:pt x="0" y="1611107"/>
                </a:lnTo>
                <a:lnTo>
                  <a:pt x="6662470" y="1611107"/>
                </a:lnTo>
                <a:lnTo>
                  <a:pt x="6662470" y="0"/>
                </a:lnTo>
                <a:close/>
              </a:path>
            </a:pathLst>
          </a:custGeom>
          <a:blipFill rotWithShape="1">
            <a:blip r:embed="rId3" cstate="print">
              <a:extLst>
                <a:ext uri="{28A0092B-C50C-407E-A947-70E740481C1C}">
                  <a14:useLocalDpi xmlns:a14="http://schemas.microsoft.com/office/drawing/2010/main" val="0"/>
                </a:ext>
              </a:extLst>
            </a:blip>
            <a:stretch>
              <a:fillRect/>
            </a:stretch>
          </a:blipFill>
        </p:spPr>
        <p:txBody>
          <a:bodyPr vert="horz" wrap="square" lIns="0" tIns="0" rIns="0" bIns="0" anchor="t">
            <a:noAutofit/>
          </a:bodyPr>
          <a:lstStyle/>
          <a:p>
            <a:pPr marL="0" indent="0"/>
            <a:endParaRPr lang="ko-KR" altLang="en-US"/>
          </a:p>
        </p:txBody>
      </p:sp>
      <p:grpSp>
        <p:nvGrpSpPr>
          <p:cNvPr id="20" name="그룹 5"/>
          <p:cNvGrpSpPr>
            <a:grpSpLocks/>
          </p:cNvGrpSpPr>
          <p:nvPr/>
        </p:nvGrpSpPr>
        <p:grpSpPr>
          <a:xfrm>
            <a:off x="10740390" y="1988820"/>
            <a:ext cx="6226175" cy="6325235"/>
            <a:chOff x="10740390" y="1988820"/>
            <a:chExt cx="6226175" cy="6325235"/>
          </a:xfrm>
        </p:grpSpPr>
        <p:sp>
          <p:nvSpPr>
            <p:cNvPr id="8" name="Freeform 8"/>
            <p:cNvSpPr>
              <a:spLocks/>
            </p:cNvSpPr>
            <p:nvPr/>
          </p:nvSpPr>
          <p:spPr>
            <a:xfrm>
              <a:off x="10740390" y="4419600"/>
              <a:ext cx="6226175" cy="3894455"/>
            </a:xfrm>
            <a:custGeom>
              <a:avLst/>
              <a:gdLst>
                <a:gd name="TX0" fmla="*/ 0 w 6225289"/>
                <a:gd name="TY0" fmla="*/ 0 h 3893635"/>
                <a:gd name="TX1" fmla="*/ 6225288 w 6225289"/>
                <a:gd name="TY1" fmla="*/ 0 h 3893635"/>
                <a:gd name="TX2" fmla="*/ 6225288 w 6225289"/>
                <a:gd name="TY2" fmla="*/ 3893634 h 3893635"/>
                <a:gd name="TX3" fmla="*/ 0 w 6225289"/>
                <a:gd name="TY3" fmla="*/ 3893634 h 3893635"/>
                <a:gd name="TX4" fmla="*/ 0 w 6225289"/>
                <a:gd name="TY4" fmla="*/ 0 h 3893635"/>
              </a:gdLst>
              <a:ahLst/>
              <a:cxnLst>
                <a:cxn ang="0">
                  <a:pos x="TX0" y="TY0"/>
                </a:cxn>
                <a:cxn ang="0">
                  <a:pos x="TX1" y="TY1"/>
                </a:cxn>
                <a:cxn ang="0">
                  <a:pos x="TX2" y="TY2"/>
                </a:cxn>
                <a:cxn ang="0">
                  <a:pos x="TX3" y="TY3"/>
                </a:cxn>
                <a:cxn ang="0">
                  <a:pos x="TX4" y="TY4"/>
                </a:cxn>
              </a:cxnLst>
              <a:rect l="l" t="t" r="r" b="b"/>
              <a:pathLst>
                <a:path w="6225289" h="3893635">
                  <a:moveTo>
                    <a:pt x="0" y="0"/>
                  </a:moveTo>
                  <a:lnTo>
                    <a:pt x="6225288" y="0"/>
                  </a:lnTo>
                  <a:lnTo>
                    <a:pt x="6225288" y="3893634"/>
                  </a:lnTo>
                  <a:lnTo>
                    <a:pt x="0" y="3893634"/>
                  </a:lnTo>
                  <a:lnTo>
                    <a:pt x="0" y="0"/>
                  </a:lnTo>
                  <a:close/>
                </a:path>
              </a:pathLst>
            </a:custGeom>
            <a:blipFill rotWithShape="1">
              <a:blip r:embed="rId4" cstate="print">
                <a:extLst>
                  <a:ext uri="{28A0092B-C50C-407E-A947-70E740481C1C}">
                    <a14:useLocalDpi xmlns:a14="http://schemas.microsoft.com/office/drawing/2010/main" val="0"/>
                  </a:ext>
                </a:extLst>
              </a:blip>
              <a:stretch>
                <a:fillRect/>
              </a:stretch>
            </a:blipFill>
          </p:spPr>
          <p:txBody>
            <a:bodyPr vert="horz" wrap="square" lIns="0" tIns="0" rIns="0" bIns="0" anchor="t">
              <a:noAutofit/>
            </a:bodyPr>
            <a:lstStyle/>
            <a:p>
              <a:pPr marL="0" indent="0"/>
              <a:endParaRPr lang="ko-KR" altLang="en-US">
                <a:latin typeface="Noto Sans KR" panose="020B0500000000000000" pitchFamily="34" charset="-127"/>
                <a:ea typeface="Noto Sans KR" panose="020B0500000000000000" pitchFamily="34" charset="-127"/>
              </a:endParaRPr>
            </a:p>
          </p:txBody>
        </p:sp>
        <p:grpSp>
          <p:nvGrpSpPr>
            <p:cNvPr id="18" name="그룹 2"/>
            <p:cNvGrpSpPr>
              <a:grpSpLocks/>
            </p:cNvGrpSpPr>
            <p:nvPr/>
          </p:nvGrpSpPr>
          <p:grpSpPr>
            <a:xfrm>
              <a:off x="11139170" y="1988820"/>
              <a:ext cx="5419725" cy="1961515"/>
              <a:chOff x="11139170" y="1988820"/>
              <a:chExt cx="5419725" cy="1961515"/>
            </a:xfrm>
          </p:grpSpPr>
          <p:sp>
            <p:nvSpPr>
              <p:cNvPr id="9" name="Freeform 9"/>
              <p:cNvSpPr>
                <a:spLocks/>
              </p:cNvSpPr>
              <p:nvPr/>
            </p:nvSpPr>
            <p:spPr>
              <a:xfrm>
                <a:off x="16116935" y="2990215"/>
                <a:ext cx="441960" cy="633730"/>
              </a:xfrm>
              <a:custGeom>
                <a:avLst/>
                <a:gdLst>
                  <a:gd name="TX0" fmla="*/ 0 w 441617"/>
                  <a:gd name="TY0" fmla="*/ 0 h 633142"/>
                  <a:gd name="TX1" fmla="*/ 441616 w 441617"/>
                  <a:gd name="TY1" fmla="*/ 0 h 633142"/>
                  <a:gd name="TX2" fmla="*/ 441616 w 441617"/>
                  <a:gd name="TY2" fmla="*/ 633141 h 633142"/>
                  <a:gd name="TX3" fmla="*/ 0 w 441617"/>
                  <a:gd name="TY3" fmla="*/ 633141 h 633142"/>
                  <a:gd name="TX4" fmla="*/ 0 w 441617"/>
                  <a:gd name="TY4" fmla="*/ 0 h 633142"/>
                </a:gdLst>
                <a:ahLst/>
                <a:cxnLst>
                  <a:cxn ang="0">
                    <a:pos x="TX0" y="TY0"/>
                  </a:cxn>
                  <a:cxn ang="0">
                    <a:pos x="TX1" y="TY1"/>
                  </a:cxn>
                  <a:cxn ang="0">
                    <a:pos x="TX2" y="TY2"/>
                  </a:cxn>
                  <a:cxn ang="0">
                    <a:pos x="TX3" y="TY3"/>
                  </a:cxn>
                  <a:cxn ang="0">
                    <a:pos x="TX4" y="TY4"/>
                  </a:cxn>
                </a:cxnLst>
                <a:rect l="l" t="t" r="r" b="b"/>
                <a:pathLst>
                  <a:path w="441617" h="633142">
                    <a:moveTo>
                      <a:pt x="0" y="0"/>
                    </a:moveTo>
                    <a:lnTo>
                      <a:pt x="441616" y="0"/>
                    </a:lnTo>
                    <a:lnTo>
                      <a:pt x="441616" y="633141"/>
                    </a:lnTo>
                    <a:lnTo>
                      <a:pt x="0" y="633141"/>
                    </a:lnTo>
                    <a:lnTo>
                      <a:pt x="0" y="0"/>
                    </a:lnTo>
                    <a:close/>
                  </a:path>
                </a:pathLst>
              </a:custGeom>
              <a:blipFill rotWithShape="1">
                <a:blip r:embed="rId5" cstate="print">
                  <a:extLst>
                    <a:ext uri="{28A0092B-C50C-407E-A947-70E740481C1C}">
                      <a14:useLocalDpi xmlns:a14="http://schemas.microsoft.com/office/drawing/2010/main" val="0"/>
                    </a:ext>
                  </a:extLst>
                </a:blip>
                <a:stretch>
                  <a:fillRect/>
                </a:stretch>
              </a:blipFill>
            </p:spPr>
            <p:txBody>
              <a:bodyPr vert="horz" wrap="square" lIns="0" tIns="0" rIns="0" bIns="0" anchor="t">
                <a:noAutofit/>
              </a:bodyPr>
              <a:lstStyle/>
              <a:p>
                <a:pPr marL="0" indent="0"/>
                <a:endParaRPr lang="ko-KR" altLang="en-US">
                  <a:latin typeface="Noto Sans KR" panose="020B0500000000000000" pitchFamily="34" charset="-127"/>
                  <a:ea typeface="Noto Sans KR" panose="020B0500000000000000" pitchFamily="34" charset="-127"/>
                </a:endParaRPr>
              </a:p>
            </p:txBody>
          </p:sp>
          <p:sp>
            <p:nvSpPr>
              <p:cNvPr id="10" name="Freeform 10"/>
              <p:cNvSpPr>
                <a:spLocks/>
              </p:cNvSpPr>
              <p:nvPr/>
            </p:nvSpPr>
            <p:spPr>
              <a:xfrm rot="21420000">
                <a:off x="11139170" y="3488055"/>
                <a:ext cx="322580" cy="462280"/>
              </a:xfrm>
              <a:custGeom>
                <a:avLst/>
                <a:gdLst>
                  <a:gd name="TX0" fmla="*/ 0 w 321949"/>
                  <a:gd name="TY0" fmla="*/ 0 h 461575"/>
                  <a:gd name="TX1" fmla="*/ 321948 w 321949"/>
                  <a:gd name="TY1" fmla="*/ 0 h 461575"/>
                  <a:gd name="TX2" fmla="*/ 321948 w 321949"/>
                  <a:gd name="TY2" fmla="*/ 461574 h 461575"/>
                  <a:gd name="TX3" fmla="*/ 0 w 321949"/>
                  <a:gd name="TY3" fmla="*/ 461574 h 461575"/>
                  <a:gd name="TX4" fmla="*/ 0 w 321949"/>
                  <a:gd name="TY4" fmla="*/ 0 h 461575"/>
                </a:gdLst>
                <a:ahLst/>
                <a:cxnLst>
                  <a:cxn ang="0">
                    <a:pos x="TX0" y="TY0"/>
                  </a:cxn>
                  <a:cxn ang="0">
                    <a:pos x="TX1" y="TY1"/>
                  </a:cxn>
                  <a:cxn ang="0">
                    <a:pos x="TX2" y="TY2"/>
                  </a:cxn>
                  <a:cxn ang="0">
                    <a:pos x="TX3" y="TY3"/>
                  </a:cxn>
                  <a:cxn ang="0">
                    <a:pos x="TX4" y="TY4"/>
                  </a:cxn>
                </a:cxnLst>
                <a:rect l="l" t="t" r="r" b="b"/>
                <a:pathLst>
                  <a:path w="321949" h="461575">
                    <a:moveTo>
                      <a:pt x="0" y="0"/>
                    </a:moveTo>
                    <a:lnTo>
                      <a:pt x="321948" y="0"/>
                    </a:lnTo>
                    <a:lnTo>
                      <a:pt x="321948" y="461574"/>
                    </a:lnTo>
                    <a:lnTo>
                      <a:pt x="0" y="461574"/>
                    </a:lnTo>
                    <a:lnTo>
                      <a:pt x="0" y="0"/>
                    </a:lnTo>
                    <a:close/>
                  </a:path>
                </a:pathLst>
              </a:custGeom>
              <a:blipFill rotWithShape="1">
                <a:blip r:embed="rId6" cstate="print">
                  <a:extLst>
                    <a:ext uri="{28A0092B-C50C-407E-A947-70E740481C1C}">
                      <a14:useLocalDpi xmlns:a14="http://schemas.microsoft.com/office/drawing/2010/main" val="0"/>
                    </a:ext>
                  </a:extLst>
                </a:blip>
                <a:stretch>
                  <a:fillRect/>
                </a:stretch>
              </a:blipFill>
            </p:spPr>
            <p:txBody>
              <a:bodyPr vert="horz" wrap="square" lIns="0" tIns="0" rIns="0" bIns="0" anchor="t">
                <a:noAutofit/>
              </a:bodyPr>
              <a:lstStyle/>
              <a:p>
                <a:pPr marL="0" indent="0"/>
                <a:endParaRPr lang="ko-KR" altLang="en-US">
                  <a:latin typeface="Noto Sans KR" panose="020B0500000000000000" pitchFamily="34" charset="-127"/>
                  <a:ea typeface="Noto Sans KR" panose="020B0500000000000000" pitchFamily="34" charset="-127"/>
                </a:endParaRPr>
              </a:p>
            </p:txBody>
          </p:sp>
          <p:sp>
            <p:nvSpPr>
              <p:cNvPr id="11" name="Freeform 11"/>
              <p:cNvSpPr>
                <a:spLocks/>
              </p:cNvSpPr>
              <p:nvPr/>
            </p:nvSpPr>
            <p:spPr>
              <a:xfrm>
                <a:off x="12655550" y="1988820"/>
                <a:ext cx="2229485" cy="1816100"/>
              </a:xfrm>
              <a:custGeom>
                <a:avLst/>
                <a:gdLst>
                  <a:gd name="TX0" fmla="*/ 0 w 2228633"/>
                  <a:gd name="TY0" fmla="*/ 0 h 1815323"/>
                  <a:gd name="TX1" fmla="*/ 2228632 w 2228633"/>
                  <a:gd name="TY1" fmla="*/ 0 h 1815323"/>
                  <a:gd name="TX2" fmla="*/ 2228632 w 2228633"/>
                  <a:gd name="TY2" fmla="*/ 1815322 h 1815323"/>
                  <a:gd name="TX3" fmla="*/ 0 w 2228633"/>
                  <a:gd name="TY3" fmla="*/ 1815322 h 1815323"/>
                  <a:gd name="TX4" fmla="*/ 0 w 2228633"/>
                  <a:gd name="TY4" fmla="*/ 0 h 1815323"/>
                </a:gdLst>
                <a:ahLst/>
                <a:cxnLst>
                  <a:cxn ang="0">
                    <a:pos x="TX0" y="TY0"/>
                  </a:cxn>
                  <a:cxn ang="0">
                    <a:pos x="TX1" y="TY1"/>
                  </a:cxn>
                  <a:cxn ang="0">
                    <a:pos x="TX2" y="TY2"/>
                  </a:cxn>
                  <a:cxn ang="0">
                    <a:pos x="TX3" y="TY3"/>
                  </a:cxn>
                  <a:cxn ang="0">
                    <a:pos x="TX4" y="TY4"/>
                  </a:cxn>
                </a:cxnLst>
                <a:rect l="l" t="t" r="r" b="b"/>
                <a:pathLst>
                  <a:path w="2228633" h="1815323">
                    <a:moveTo>
                      <a:pt x="0" y="0"/>
                    </a:moveTo>
                    <a:lnTo>
                      <a:pt x="2228632" y="0"/>
                    </a:lnTo>
                    <a:lnTo>
                      <a:pt x="2228632" y="1815322"/>
                    </a:lnTo>
                    <a:lnTo>
                      <a:pt x="0" y="1815322"/>
                    </a:lnTo>
                    <a:lnTo>
                      <a:pt x="0" y="0"/>
                    </a:lnTo>
                    <a:close/>
                  </a:path>
                </a:pathLst>
              </a:custGeom>
              <a:blipFill rotWithShape="1">
                <a:blip r:embed="rId7" cstate="print">
                  <a:extLst>
                    <a:ext uri="{28A0092B-C50C-407E-A947-70E740481C1C}">
                      <a14:useLocalDpi xmlns:a14="http://schemas.microsoft.com/office/drawing/2010/main" val="0"/>
                    </a:ext>
                  </a:extLst>
                </a:blip>
                <a:stretch>
                  <a:fillRect/>
                </a:stretch>
              </a:blipFill>
            </p:spPr>
            <p:txBody>
              <a:bodyPr vert="horz" wrap="square" lIns="0" tIns="0" rIns="0" bIns="0" anchor="t">
                <a:noAutofit/>
              </a:bodyPr>
              <a:lstStyle/>
              <a:p>
                <a:pPr marL="0" indent="0"/>
                <a:endParaRPr lang="ko-KR" altLang="en-US">
                  <a:latin typeface="Noto Sans KR" panose="020B0500000000000000" pitchFamily="34" charset="-127"/>
                  <a:ea typeface="Noto Sans KR" panose="020B0500000000000000" pitchFamily="34" charset="-127"/>
                </a:endParaRPr>
              </a:p>
            </p:txBody>
          </p:sp>
        </p:grpSp>
      </p:grpSp>
      <p:grpSp>
        <p:nvGrpSpPr>
          <p:cNvPr id="19" name="그룹 3"/>
          <p:cNvGrpSpPr>
            <a:grpSpLocks/>
          </p:cNvGrpSpPr>
          <p:nvPr/>
        </p:nvGrpSpPr>
        <p:grpSpPr>
          <a:xfrm>
            <a:off x="14791690" y="-196215"/>
            <a:ext cx="5805805" cy="1520190"/>
            <a:chOff x="14791690" y="-196215"/>
            <a:chExt cx="5805805" cy="1520190"/>
          </a:xfrm>
        </p:grpSpPr>
        <p:sp>
          <p:nvSpPr>
            <p:cNvPr id="5" name="Freeform 5"/>
            <p:cNvSpPr>
              <a:spLocks/>
            </p:cNvSpPr>
            <p:nvPr/>
          </p:nvSpPr>
          <p:spPr>
            <a:xfrm>
              <a:off x="14791690" y="-196215"/>
              <a:ext cx="5653405" cy="1367790"/>
            </a:xfrm>
            <a:custGeom>
              <a:avLst/>
              <a:gdLst>
                <a:gd name="TX0" fmla="*/ 5652695 w 5652696"/>
                <a:gd name="TY0" fmla="*/ 0 h 1366925"/>
                <a:gd name="TX1" fmla="*/ 0 w 5652696"/>
                <a:gd name="TY1" fmla="*/ 0 h 1366925"/>
                <a:gd name="TX2" fmla="*/ 0 w 5652696"/>
                <a:gd name="TY2" fmla="*/ 1366925 h 1366925"/>
                <a:gd name="TX3" fmla="*/ 5652695 w 5652696"/>
                <a:gd name="TY3" fmla="*/ 1366925 h 1366925"/>
                <a:gd name="TX4" fmla="*/ 5652695 w 5652696"/>
                <a:gd name="TY4" fmla="*/ 0 h 1366925"/>
              </a:gdLst>
              <a:ahLst/>
              <a:cxnLst>
                <a:cxn ang="0">
                  <a:pos x="TX0" y="TY0"/>
                </a:cxn>
                <a:cxn ang="0">
                  <a:pos x="TX1" y="TY1"/>
                </a:cxn>
                <a:cxn ang="0">
                  <a:pos x="TX2" y="TY2"/>
                </a:cxn>
                <a:cxn ang="0">
                  <a:pos x="TX3" y="TY3"/>
                </a:cxn>
                <a:cxn ang="0">
                  <a:pos x="TX4" y="TY4"/>
                </a:cxn>
              </a:cxnLst>
              <a:rect l="l" t="t" r="r" b="b"/>
              <a:pathLst>
                <a:path w="5652696" h="1366925">
                  <a:moveTo>
                    <a:pt x="5652695" y="0"/>
                  </a:moveTo>
                  <a:lnTo>
                    <a:pt x="0" y="0"/>
                  </a:lnTo>
                  <a:lnTo>
                    <a:pt x="0" y="1366925"/>
                  </a:lnTo>
                  <a:lnTo>
                    <a:pt x="5652695" y="1366925"/>
                  </a:lnTo>
                  <a:lnTo>
                    <a:pt x="5652695" y="0"/>
                  </a:lnTo>
                  <a:close/>
                </a:path>
              </a:pathLst>
            </a:custGeom>
            <a:blipFill rotWithShape="1">
              <a:blip r:embed="rId3" cstate="print">
                <a:extLst>
                  <a:ext uri="{28A0092B-C50C-407E-A947-70E740481C1C}">
                    <a14:useLocalDpi xmlns:a14="http://schemas.microsoft.com/office/drawing/2010/main" val="0"/>
                  </a:ext>
                </a:extLst>
              </a:blip>
              <a:stretch>
                <a:fillRect/>
              </a:stretch>
            </a:blipFill>
          </p:spPr>
          <p:txBody>
            <a:bodyPr vert="horz" wrap="square" lIns="0" tIns="0" rIns="0" bIns="0" anchor="t">
              <a:noAutofit/>
            </a:bodyPr>
            <a:lstStyle/>
            <a:p>
              <a:pPr marL="0" indent="0"/>
              <a:endParaRPr lang="ko-KR" altLang="en-US"/>
            </a:p>
          </p:txBody>
        </p:sp>
        <p:sp>
          <p:nvSpPr>
            <p:cNvPr id="12" name="Freeform 12"/>
            <p:cNvSpPr>
              <a:spLocks/>
            </p:cNvSpPr>
            <p:nvPr/>
          </p:nvSpPr>
          <p:spPr>
            <a:xfrm>
              <a:off x="14944090" y="-43815"/>
              <a:ext cx="5653405" cy="1367790"/>
            </a:xfrm>
            <a:custGeom>
              <a:avLst/>
              <a:gdLst>
                <a:gd name="TX0" fmla="*/ 5652695 w 5652696"/>
                <a:gd name="TY0" fmla="*/ 0 h 1366925"/>
                <a:gd name="TX1" fmla="*/ 0 w 5652696"/>
                <a:gd name="TY1" fmla="*/ 0 h 1366925"/>
                <a:gd name="TX2" fmla="*/ 0 w 5652696"/>
                <a:gd name="TY2" fmla="*/ 1366925 h 1366925"/>
                <a:gd name="TX3" fmla="*/ 5652695 w 5652696"/>
                <a:gd name="TY3" fmla="*/ 1366925 h 1366925"/>
                <a:gd name="TX4" fmla="*/ 5652695 w 5652696"/>
                <a:gd name="TY4" fmla="*/ 0 h 1366925"/>
              </a:gdLst>
              <a:ahLst/>
              <a:cxnLst>
                <a:cxn ang="0">
                  <a:pos x="TX0" y="TY0"/>
                </a:cxn>
                <a:cxn ang="0">
                  <a:pos x="TX1" y="TY1"/>
                </a:cxn>
                <a:cxn ang="0">
                  <a:pos x="TX2" y="TY2"/>
                </a:cxn>
                <a:cxn ang="0">
                  <a:pos x="TX3" y="TY3"/>
                </a:cxn>
                <a:cxn ang="0">
                  <a:pos x="TX4" y="TY4"/>
                </a:cxn>
              </a:cxnLst>
              <a:rect l="l" t="t" r="r" b="b"/>
              <a:pathLst>
                <a:path w="5652696" h="1366925">
                  <a:moveTo>
                    <a:pt x="5652695" y="0"/>
                  </a:moveTo>
                  <a:lnTo>
                    <a:pt x="0" y="0"/>
                  </a:lnTo>
                  <a:lnTo>
                    <a:pt x="0" y="1366925"/>
                  </a:lnTo>
                  <a:lnTo>
                    <a:pt x="5652695" y="1366925"/>
                  </a:lnTo>
                  <a:lnTo>
                    <a:pt x="5652695" y="0"/>
                  </a:lnTo>
                  <a:close/>
                </a:path>
              </a:pathLst>
            </a:custGeom>
            <a:blipFill rotWithShape="1">
              <a:blip r:embed="rId3" cstate="print">
                <a:extLst>
                  <a:ext uri="{28A0092B-C50C-407E-A947-70E740481C1C}">
                    <a14:useLocalDpi xmlns:a14="http://schemas.microsoft.com/office/drawing/2010/main" val="0"/>
                  </a:ext>
                </a:extLst>
              </a:blip>
              <a:stretch>
                <a:fillRect/>
              </a:stretch>
            </a:blipFill>
          </p:spPr>
          <p:txBody>
            <a:bodyPr vert="horz" wrap="square" lIns="0" tIns="0" rIns="0" bIns="0" anchor="t">
              <a:noAutofit/>
            </a:bodyPr>
            <a:lstStyle/>
            <a:p>
              <a:pPr marL="0" indent="0"/>
              <a:endParaRPr lang="ko-KR" altLang="en-US"/>
            </a:p>
          </p:txBody>
        </p:sp>
      </p:grpSp>
      <p:grpSp>
        <p:nvGrpSpPr>
          <p:cNvPr id="21" name="그룹 6"/>
          <p:cNvGrpSpPr>
            <a:grpSpLocks/>
          </p:cNvGrpSpPr>
          <p:nvPr/>
        </p:nvGrpSpPr>
        <p:grpSpPr>
          <a:xfrm>
            <a:off x="1679575" y="2899410"/>
            <a:ext cx="7521575" cy="2488931"/>
            <a:chOff x="1679575" y="2899410"/>
            <a:chExt cx="7521575" cy="2488931"/>
          </a:xfrm>
        </p:grpSpPr>
        <p:sp>
          <p:nvSpPr>
            <p:cNvPr id="14" name="TextBox 14"/>
            <p:cNvSpPr txBox="1">
              <a:spLocks/>
            </p:cNvSpPr>
            <p:nvPr/>
          </p:nvSpPr>
          <p:spPr>
            <a:xfrm>
              <a:off x="3347085" y="5022215"/>
              <a:ext cx="4381500" cy="366126"/>
            </a:xfrm>
            <a:prstGeom prst="rect">
              <a:avLst/>
            </a:prstGeom>
          </p:spPr>
          <p:txBody>
            <a:bodyPr vert="horz" wrap="square" lIns="0" tIns="0" rIns="0" bIns="0" numCol="1" rtlCol="1" anchor="t">
              <a:spAutoFit/>
            </a:bodyPr>
            <a:lstStyle/>
            <a:p>
              <a:pPr marL="0" indent="0" latinLnBrk="0">
                <a:lnSpc>
                  <a:spcPts val="3114"/>
                </a:lnSpc>
                <a:spcBef>
                  <a:spcPct val="0"/>
                </a:spcBef>
                <a:buFontTx/>
                <a:buNone/>
              </a:pPr>
              <a:r>
                <a:rPr lang="en-US" sz="2220">
                  <a:solidFill>
                    <a:srgbClr val="003EA8"/>
                  </a:solidFill>
                  <a:latin typeface="Noto Sans KR" panose="020B0500000000000000" pitchFamily="34" charset="-127"/>
                  <a:ea typeface="Noto Sans KR" panose="020B0500000000000000" pitchFamily="34" charset="-127"/>
                </a:rPr>
                <a:t>*소와 함께 확실히 행복한 사람들</a:t>
              </a:r>
              <a:endParaRPr lang="ko-KR" altLang="en-US" sz="2220">
                <a:solidFill>
                  <a:srgbClr val="003EA8"/>
                </a:solidFill>
                <a:latin typeface="Noto Sans KR" panose="020B0500000000000000" pitchFamily="34" charset="-127"/>
                <a:ea typeface="Noto Sans KR" panose="020B0500000000000000" pitchFamily="34" charset="-127"/>
              </a:endParaRPr>
            </a:p>
          </p:txBody>
        </p:sp>
        <p:grpSp>
          <p:nvGrpSpPr>
            <p:cNvPr id="17" name="그룹 1"/>
            <p:cNvGrpSpPr>
              <a:grpSpLocks/>
            </p:cNvGrpSpPr>
            <p:nvPr/>
          </p:nvGrpSpPr>
          <p:grpSpPr>
            <a:xfrm>
              <a:off x="1679575" y="2899410"/>
              <a:ext cx="7521575" cy="2000383"/>
              <a:chOff x="1679575" y="2899410"/>
              <a:chExt cx="7521575" cy="2000383"/>
            </a:xfrm>
          </p:grpSpPr>
          <p:sp>
            <p:nvSpPr>
              <p:cNvPr id="13" name="Freeform 13"/>
              <p:cNvSpPr>
                <a:spLocks/>
              </p:cNvSpPr>
              <p:nvPr/>
            </p:nvSpPr>
            <p:spPr>
              <a:xfrm>
                <a:off x="1679575" y="2899410"/>
                <a:ext cx="1929130" cy="1955800"/>
              </a:xfrm>
              <a:custGeom>
                <a:avLst/>
                <a:gdLst>
                  <a:gd name="TX0" fmla="*/ 0 w 1928704"/>
                  <a:gd name="TY0" fmla="*/ 0 h 1955246"/>
                  <a:gd name="TX1" fmla="*/ 1928703 w 1928704"/>
                  <a:gd name="TY1" fmla="*/ 0 h 1955246"/>
                  <a:gd name="TX2" fmla="*/ 1928703 w 1928704"/>
                  <a:gd name="TY2" fmla="*/ 1955244 h 1955246"/>
                  <a:gd name="TX3" fmla="*/ 0 w 1928704"/>
                  <a:gd name="TY3" fmla="*/ 1955244 h 1955246"/>
                  <a:gd name="TX4" fmla="*/ 0 w 1928704"/>
                  <a:gd name="TY4" fmla="*/ 0 h 1955246"/>
                </a:gdLst>
                <a:ahLst/>
                <a:cxnLst>
                  <a:cxn ang="0">
                    <a:pos x="TX0" y="TY0"/>
                  </a:cxn>
                  <a:cxn ang="0">
                    <a:pos x="TX1" y="TY1"/>
                  </a:cxn>
                  <a:cxn ang="0">
                    <a:pos x="TX2" y="TY2"/>
                  </a:cxn>
                  <a:cxn ang="0">
                    <a:pos x="TX3" y="TY3"/>
                  </a:cxn>
                  <a:cxn ang="0">
                    <a:pos x="TX4" y="TY4"/>
                  </a:cxn>
                </a:cxnLst>
                <a:rect l="l" t="t" r="r" b="b"/>
                <a:pathLst>
                  <a:path w="1928704" h="1955246">
                    <a:moveTo>
                      <a:pt x="0" y="0"/>
                    </a:moveTo>
                    <a:lnTo>
                      <a:pt x="1928703" y="0"/>
                    </a:lnTo>
                    <a:lnTo>
                      <a:pt x="1928703" y="1955244"/>
                    </a:lnTo>
                    <a:lnTo>
                      <a:pt x="0" y="1955244"/>
                    </a:lnTo>
                    <a:lnTo>
                      <a:pt x="0" y="0"/>
                    </a:lnTo>
                    <a:close/>
                  </a:path>
                </a:pathLst>
              </a:custGeom>
              <a:blipFill rotWithShape="1">
                <a:blip r:embed="rId8" cstate="print">
                  <a:extLst>
                    <a:ext uri="{28A0092B-C50C-407E-A947-70E740481C1C}">
                      <a14:useLocalDpi xmlns:a14="http://schemas.microsoft.com/office/drawing/2010/main" val="0"/>
                    </a:ext>
                  </a:extLst>
                </a:blip>
                <a:stretch>
                  <a:fillRect/>
                </a:stretch>
              </a:blipFill>
            </p:spPr>
            <p:txBody>
              <a:bodyPr vert="horz" wrap="square" lIns="0" tIns="0" rIns="0" bIns="0" anchor="t">
                <a:noAutofit/>
              </a:bodyPr>
              <a:lstStyle/>
              <a:p>
                <a:pPr marL="0" indent="0"/>
                <a:endParaRPr lang="ko-KR" altLang="en-US">
                  <a:latin typeface="Noto Sans KR" panose="020B0500000000000000" pitchFamily="34" charset="-127"/>
                  <a:ea typeface="Noto Sans KR" panose="020B0500000000000000" pitchFamily="34" charset="-127"/>
                </a:endParaRPr>
              </a:p>
            </p:txBody>
          </p:sp>
          <p:sp>
            <p:nvSpPr>
              <p:cNvPr id="15" name="TextBox 15"/>
              <p:cNvSpPr txBox="1">
                <a:spLocks/>
              </p:cNvSpPr>
              <p:nvPr/>
            </p:nvSpPr>
            <p:spPr>
              <a:xfrm>
                <a:off x="3979545" y="3001645"/>
                <a:ext cx="5221605" cy="1898148"/>
              </a:xfrm>
              <a:prstGeom prst="rect">
                <a:avLst/>
              </a:prstGeom>
            </p:spPr>
            <p:txBody>
              <a:bodyPr vert="horz" wrap="square" lIns="0" tIns="0" rIns="0" bIns="0" numCol="1" rtlCol="1" anchor="t">
                <a:spAutoFit/>
              </a:bodyPr>
              <a:lstStyle/>
              <a:p>
                <a:pPr marL="0" indent="0" latinLnBrk="0">
                  <a:lnSpc>
                    <a:spcPts val="15599"/>
                  </a:lnSpc>
                  <a:buFontTx/>
                  <a:buNone/>
                </a:pPr>
                <a:r>
                  <a:rPr lang="en-US" sz="12995" spc="160">
                    <a:solidFill>
                      <a:srgbClr val="003EA8"/>
                    </a:solidFill>
                    <a:latin typeface="Noto Sans KR" panose="020B0500000000000000" pitchFamily="34" charset="-127"/>
                    <a:ea typeface="Noto Sans KR" panose="020B0500000000000000" pitchFamily="34" charset="-127"/>
                  </a:rPr>
                  <a:t>소확행</a:t>
                </a:r>
                <a:endParaRPr lang="ko-KR" altLang="en-US" sz="12995">
                  <a:solidFill>
                    <a:srgbClr val="003EA8"/>
                  </a:solidFill>
                  <a:latin typeface="Noto Sans KR" panose="020B0500000000000000" pitchFamily="34" charset="-127"/>
                  <a:ea typeface="Noto Sans KR" panose="020B0500000000000000" pitchFamily="34" charset="-127"/>
                </a:endParaRPr>
              </a:p>
            </p:txBody>
          </p:sp>
        </p:grpSp>
      </p:grpSp>
      <p:sp>
        <p:nvSpPr>
          <p:cNvPr id="16" name="TextBox 16"/>
          <p:cNvSpPr txBox="1">
            <a:spLocks/>
          </p:cNvSpPr>
          <p:nvPr/>
        </p:nvSpPr>
        <p:spPr>
          <a:xfrm>
            <a:off x="2439035" y="5955030"/>
            <a:ext cx="6438900" cy="1284605"/>
          </a:xfrm>
          <a:prstGeom prst="rect">
            <a:avLst/>
          </a:prstGeom>
        </p:spPr>
        <p:txBody>
          <a:bodyPr vert="horz" wrap="square" lIns="0" tIns="0" rIns="0" bIns="0" numCol="1" rtlCol="1" anchor="t">
            <a:spAutoFit/>
          </a:bodyPr>
          <a:lstStyle/>
          <a:p>
            <a:pPr marL="0" indent="0" latinLnBrk="0">
              <a:lnSpc>
                <a:spcPts val="3371"/>
              </a:lnSpc>
              <a:buFontTx/>
              <a:buNone/>
            </a:pPr>
            <a:r>
              <a:rPr lang="en-US" sz="2805" b="1">
                <a:solidFill>
                  <a:srgbClr val="000000"/>
                </a:solidFill>
                <a:latin typeface="Noto Sans KR" panose="020B0500000000000000" pitchFamily="34" charset="-127"/>
                <a:ea typeface="Noto Sans KR" panose="020B0500000000000000" pitchFamily="34" charset="-127"/>
              </a:rPr>
              <a:t>팀장: 정하늘 / 부팀장: 김나혜 </a:t>
            </a:r>
            <a:endParaRPr lang="ko-KR" altLang="en-US" sz="2805" b="1">
              <a:solidFill>
                <a:srgbClr val="000000"/>
              </a:solidFill>
              <a:latin typeface="Noto Sans KR" panose="020B0500000000000000" pitchFamily="34" charset="-127"/>
              <a:ea typeface="Noto Sans KR" panose="020B0500000000000000" pitchFamily="34" charset="-127"/>
            </a:endParaRPr>
          </a:p>
          <a:p>
            <a:pPr marL="0" indent="0" latinLnBrk="0">
              <a:lnSpc>
                <a:spcPts val="3371"/>
              </a:lnSpc>
              <a:buFontTx/>
              <a:buNone/>
            </a:pPr>
            <a:r>
              <a:rPr lang="en-US" sz="2805" b="1">
                <a:solidFill>
                  <a:srgbClr val="000000"/>
                </a:solidFill>
                <a:latin typeface="Noto Sans KR" panose="020B0500000000000000" pitchFamily="34" charset="-127"/>
                <a:ea typeface="Noto Sans KR" panose="020B0500000000000000" pitchFamily="34" charset="-127"/>
              </a:rPr>
              <a:t>팀원: 김민지,김주형,남윤상,류동현</a:t>
            </a:r>
            <a:endParaRPr lang="ko-KR" altLang="en-US" sz="2805" b="1">
              <a:solidFill>
                <a:srgbClr val="000000"/>
              </a:solidFill>
              <a:latin typeface="Noto Sans KR" panose="020B0500000000000000" pitchFamily="34" charset="-127"/>
              <a:ea typeface="Noto Sans KR" panose="020B0500000000000000" pitchFamily="34" charset="-127"/>
            </a:endParaRPr>
          </a:p>
          <a:p>
            <a:pPr marL="0" indent="0" latinLnBrk="0">
              <a:lnSpc>
                <a:spcPts val="3371"/>
              </a:lnSpc>
              <a:buFontTx/>
              <a:buNone/>
            </a:pPr>
            <a:r>
              <a:rPr lang="en-US" sz="2805" b="1">
                <a:solidFill>
                  <a:srgbClr val="000000"/>
                </a:solidFill>
                <a:latin typeface="Noto Sans KR" panose="020B0500000000000000" pitchFamily="34" charset="-127"/>
                <a:ea typeface="Noto Sans KR" panose="020B0500000000000000" pitchFamily="34" charset="-127"/>
              </a:rPr>
              <a:t>      이동주,이문희,최영호</a:t>
            </a:r>
            <a:endParaRPr lang="ko-KR" altLang="en-US" sz="2805" b="1">
              <a:solidFill>
                <a:srgbClr val="000000"/>
              </a:solidFill>
              <a:latin typeface="Noto Sans KR" panose="020B0500000000000000" pitchFamily="34" charset="-127"/>
              <a:ea typeface="Noto Sans KR" panose="020B0500000000000000" pitchFamily="34" charset="-127"/>
            </a:endParaRPr>
          </a:p>
        </p:txBody>
      </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p:tgtEl>
                                          <p:spTgt spid="21"/>
                                        </p:tgtEl>
                                        <p:attrNameLst>
                                          <p:attrName>ppt_x</p:attrName>
                                        </p:attrNameLst>
                                      </p:cBhvr>
                                      <p:tavLst>
                                        <p:tav tm="0">
                                          <p:val>
                                            <p:strVal val="#ppt_x"/>
                                          </p:val>
                                        </p:tav>
                                        <p:tav tm="100000">
                                          <p:val>
                                            <p:strVal val="#ppt_x"/>
                                          </p:val>
                                        </p:tav>
                                      </p:tavLst>
                                    </p:anim>
                                    <p:anim calcmode="lin" valueType="num">
                                      <p:cBhvr>
                                        <p:cTn id="9" dur="1000"/>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p:tgtEl>
                                          <p:spTgt spid="16"/>
                                        </p:tgtEl>
                                        <p:attrNameLst>
                                          <p:attrName>ppt_x</p:attrName>
                                        </p:attrNameLst>
                                      </p:cBhvr>
                                      <p:tavLst>
                                        <p:tav tm="0">
                                          <p:val>
                                            <p:strVal val="#ppt_x"/>
                                          </p:val>
                                        </p:tav>
                                        <p:tav tm="100000">
                                          <p:val>
                                            <p:strVal val="#ppt_x"/>
                                          </p:val>
                                        </p:tav>
                                      </p:tavLst>
                                    </p:anim>
                                    <p:anim calcmode="lin" valueType="num">
                                      <p:cBhvr>
                                        <p:cTn id="16" dur="1000"/>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 0"/>
          <p:cNvSpPr txBox="1">
            <a:spLocks/>
          </p:cNvSpPr>
          <p:nvPr/>
        </p:nvSpPr>
        <p:spPr>
          <a:xfrm>
            <a:off x="5536882" y="793909"/>
            <a:ext cx="6758940" cy="929485"/>
          </a:xfrm>
          <a:prstGeom prst="rect">
            <a:avLst/>
          </a:prstGeom>
          <a:ln w="0">
            <a:noFill/>
            <a:prstDash/>
          </a:ln>
        </p:spPr>
        <p:txBody>
          <a:bodyPr vert="horz" wrap="square" lIns="0" tIns="0" rIns="0" bIns="0" numCol="1" rtlCol="1" anchor="t">
            <a:spAutoFit/>
          </a:bodyPr>
          <a:lstStyle/>
          <a:p>
            <a:pPr marL="0" indent="0" algn="ctr" latinLnBrk="0">
              <a:lnSpc>
                <a:spcPts val="7200"/>
              </a:lnSpc>
              <a:spcBef>
                <a:spcPct val="0"/>
              </a:spcBef>
              <a:buFontTx/>
              <a:buNone/>
            </a:pPr>
            <a:r>
              <a:rPr lang="ko-KR" altLang="en-US" sz="7000" dirty="0">
                <a:solidFill>
                  <a:srgbClr val="003EA8"/>
                </a:solidFill>
                <a:ea typeface="Noto Sans KR" panose="020B0200000000000000" charset="-127"/>
              </a:rPr>
              <a:t>메뉴 구조도</a:t>
            </a:r>
          </a:p>
        </p:txBody>
      </p:sp>
      <p:cxnSp>
        <p:nvCxnSpPr>
          <p:cNvPr id="54" name="도형 40"/>
          <p:cNvCxnSpPr/>
          <p:nvPr/>
        </p:nvCxnSpPr>
        <p:spPr>
          <a:xfrm flipV="1">
            <a:off x="1650365" y="1790700"/>
            <a:ext cx="16647160" cy="1270"/>
          </a:xfrm>
          <a:prstGeom prst="line">
            <a:avLst/>
          </a:prstGeom>
          <a:ln w="28575" cap="flat" cmpd="sng">
            <a:solidFill>
              <a:srgbClr val="003EA8">
                <a:alpha val="100000"/>
              </a:srgb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Rect 0">
            <a:extLst>
              <a:ext uri="{FF2B5EF4-FFF2-40B4-BE49-F238E27FC236}">
                <a16:creationId xmlns:a16="http://schemas.microsoft.com/office/drawing/2014/main" id="{D05A2AE5-FBD0-ED90-C755-01F81D0D0AB0}"/>
              </a:ext>
            </a:extLst>
          </p:cNvPr>
          <p:cNvSpPr>
            <a:spLocks/>
          </p:cNvSpPr>
          <p:nvPr/>
        </p:nvSpPr>
        <p:spPr>
          <a:xfrm>
            <a:off x="3810" y="69215"/>
            <a:ext cx="4585970" cy="1626235"/>
          </a:xfrm>
          <a:custGeom>
            <a:avLst/>
            <a:gdLst>
              <a:gd name="TX0" fmla="*/ 0 w 4585507"/>
              <a:gd name="TY0" fmla="*/ 0 h 1625771"/>
              <a:gd name="TX1" fmla="*/ 4585506 w 4585507"/>
              <a:gd name="TY1" fmla="*/ 0 h 1625771"/>
              <a:gd name="TX2" fmla="*/ 4585506 w 4585507"/>
              <a:gd name="TY2" fmla="*/ 1625770 h 1625771"/>
              <a:gd name="TX3" fmla="*/ 0 w 4585507"/>
              <a:gd name="TY3" fmla="*/ 1625770 h 1625771"/>
              <a:gd name="TX4" fmla="*/ 0 w 4585507"/>
              <a:gd name="TY4" fmla="*/ 0 h 1625771"/>
            </a:gdLst>
            <a:ahLst/>
            <a:cxnLst>
              <a:cxn ang="0">
                <a:pos x="TX0" y="TY0"/>
              </a:cxn>
              <a:cxn ang="0">
                <a:pos x="TX1" y="TY1"/>
              </a:cxn>
              <a:cxn ang="0">
                <a:pos x="TX2" y="TY2"/>
              </a:cxn>
              <a:cxn ang="0">
                <a:pos x="TX3" y="TY3"/>
              </a:cxn>
              <a:cxn ang="0">
                <a:pos x="TX4" y="TY4"/>
              </a:cxn>
            </a:cxnLst>
            <a:rect l="l" t="t" r="r" b="b"/>
            <a:pathLst>
              <a:path w="4585507" h="1625771">
                <a:moveTo>
                  <a:pt x="0" y="0"/>
                </a:moveTo>
                <a:lnTo>
                  <a:pt x="4585506" y="0"/>
                </a:lnTo>
                <a:lnTo>
                  <a:pt x="4585506" y="1625770"/>
                </a:lnTo>
                <a:lnTo>
                  <a:pt x="0" y="1625770"/>
                </a:lnTo>
                <a:lnTo>
                  <a:pt x="0" y="0"/>
                </a:lnTo>
                <a:close/>
              </a:path>
            </a:pathLst>
          </a:custGeom>
          <a:blipFill rotWithShape="1">
            <a:blip r:embed="rId3" cstate="print">
              <a:extLst>
                <a:ext uri="{28A0092B-C50C-407E-A947-70E740481C1C}">
                  <a14:useLocalDpi xmlns:a14="http://schemas.microsoft.com/office/drawing/2010/main" val="0"/>
                </a:ext>
              </a:extLst>
            </a:blip>
            <a:stretch>
              <a:fillRect/>
            </a:stretch>
          </a:blipFill>
        </p:spPr>
        <p:txBody>
          <a:bodyPr vert="horz" wrap="square" lIns="0" tIns="0" rIns="0" bIns="0" anchor="t">
            <a:noAutofit/>
          </a:bodyPr>
          <a:lstStyle/>
          <a:p>
            <a:pPr marL="0" indent="0"/>
            <a:endParaRPr lang="ko-KR" altLang="en-US"/>
          </a:p>
        </p:txBody>
      </p:sp>
      <p:grpSp>
        <p:nvGrpSpPr>
          <p:cNvPr id="66" name="그룹 65">
            <a:extLst>
              <a:ext uri="{FF2B5EF4-FFF2-40B4-BE49-F238E27FC236}">
                <a16:creationId xmlns:a16="http://schemas.microsoft.com/office/drawing/2014/main" id="{C404615F-77C1-8F6D-7A92-9DABD32B241A}"/>
              </a:ext>
            </a:extLst>
          </p:cNvPr>
          <p:cNvGrpSpPr/>
          <p:nvPr/>
        </p:nvGrpSpPr>
        <p:grpSpPr>
          <a:xfrm>
            <a:off x="1225230" y="2153830"/>
            <a:ext cx="16005806" cy="8040232"/>
            <a:chOff x="1225230" y="2003523"/>
            <a:chExt cx="16005806" cy="8040232"/>
          </a:xfrm>
        </p:grpSpPr>
        <p:sp>
          <p:nvSpPr>
            <p:cNvPr id="9" name="자유형 76">
              <a:extLst>
                <a:ext uri="{FF2B5EF4-FFF2-40B4-BE49-F238E27FC236}">
                  <a16:creationId xmlns:a16="http://schemas.microsoft.com/office/drawing/2014/main" id="{4AC8F5E2-BCDE-B565-B6AE-B588A4F5D422}"/>
                </a:ext>
              </a:extLst>
            </p:cNvPr>
            <p:cNvSpPr/>
            <p:nvPr/>
          </p:nvSpPr>
          <p:spPr>
            <a:xfrm>
              <a:off x="3576061" y="5293702"/>
              <a:ext cx="1857992" cy="980298"/>
            </a:xfrm>
            <a:custGeom>
              <a:avLst/>
              <a:gdLst>
                <a:gd name="connsiteX0" fmla="*/ 0 w 1112490"/>
                <a:gd name="connsiteY0" fmla="*/ 0 h 556245"/>
                <a:gd name="connsiteX1" fmla="*/ 1112490 w 1112490"/>
                <a:gd name="connsiteY1" fmla="*/ 0 h 556245"/>
                <a:gd name="connsiteX2" fmla="*/ 1112490 w 1112490"/>
                <a:gd name="connsiteY2" fmla="*/ 556245 h 556245"/>
                <a:gd name="connsiteX3" fmla="*/ 0 w 1112490"/>
                <a:gd name="connsiteY3" fmla="*/ 556245 h 556245"/>
                <a:gd name="connsiteX4" fmla="*/ 0 w 1112490"/>
                <a:gd name="connsiteY4" fmla="*/ 0 h 556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490" h="556245">
                  <a:moveTo>
                    <a:pt x="0" y="0"/>
                  </a:moveTo>
                  <a:lnTo>
                    <a:pt x="1112490" y="0"/>
                  </a:lnTo>
                  <a:lnTo>
                    <a:pt x="1112490" y="556245"/>
                  </a:lnTo>
                  <a:lnTo>
                    <a:pt x="0" y="556245"/>
                  </a:lnTo>
                  <a:lnTo>
                    <a:pt x="0" y="0"/>
                  </a:lnTo>
                  <a:close/>
                </a:path>
              </a:pathLst>
            </a:custGeom>
            <a:solidFill>
              <a:srgbClr val="E0FFFF"/>
            </a:solidFill>
            <a:ln w="12700">
              <a:solidFill>
                <a:srgbClr val="6A5AC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ko-KR" altLang="en-US" sz="2400" kern="1200" dirty="0">
                  <a:solidFill>
                    <a:srgbClr val="003EA8"/>
                  </a:solidFill>
                  <a:latin typeface="Noto Sans KR" panose="020B0200000000000000" charset="-127"/>
                  <a:ea typeface="Noto Sans KR" panose="020B0200000000000000" charset="-127"/>
                </a:rPr>
                <a:t>농장 소개</a:t>
              </a:r>
            </a:p>
          </p:txBody>
        </p:sp>
        <p:sp>
          <p:nvSpPr>
            <p:cNvPr id="13" name="자유형 80">
              <a:extLst>
                <a:ext uri="{FF2B5EF4-FFF2-40B4-BE49-F238E27FC236}">
                  <a16:creationId xmlns:a16="http://schemas.microsoft.com/office/drawing/2014/main" id="{A8EEA468-73E4-B5D5-3362-D237BB873A03}"/>
                </a:ext>
              </a:extLst>
            </p:cNvPr>
            <p:cNvSpPr/>
            <p:nvPr/>
          </p:nvSpPr>
          <p:spPr>
            <a:xfrm>
              <a:off x="5915449" y="5290203"/>
              <a:ext cx="1895807" cy="980298"/>
            </a:xfrm>
            <a:custGeom>
              <a:avLst/>
              <a:gdLst>
                <a:gd name="connsiteX0" fmla="*/ 0 w 1112490"/>
                <a:gd name="connsiteY0" fmla="*/ 0 h 556245"/>
                <a:gd name="connsiteX1" fmla="*/ 1112490 w 1112490"/>
                <a:gd name="connsiteY1" fmla="*/ 0 h 556245"/>
                <a:gd name="connsiteX2" fmla="*/ 1112490 w 1112490"/>
                <a:gd name="connsiteY2" fmla="*/ 556245 h 556245"/>
                <a:gd name="connsiteX3" fmla="*/ 0 w 1112490"/>
                <a:gd name="connsiteY3" fmla="*/ 556245 h 556245"/>
                <a:gd name="connsiteX4" fmla="*/ 0 w 1112490"/>
                <a:gd name="connsiteY4" fmla="*/ 0 h 556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490" h="556245">
                  <a:moveTo>
                    <a:pt x="0" y="0"/>
                  </a:moveTo>
                  <a:lnTo>
                    <a:pt x="1112490" y="0"/>
                  </a:lnTo>
                  <a:lnTo>
                    <a:pt x="1112490" y="556245"/>
                  </a:lnTo>
                  <a:lnTo>
                    <a:pt x="0" y="556245"/>
                  </a:lnTo>
                  <a:lnTo>
                    <a:pt x="0" y="0"/>
                  </a:lnTo>
                  <a:close/>
                </a:path>
              </a:pathLst>
            </a:custGeom>
            <a:solidFill>
              <a:srgbClr val="E0FFFF"/>
            </a:solidFill>
            <a:ln w="12700">
              <a:solidFill>
                <a:srgbClr val="6A5AC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ko-KR" altLang="en-US" sz="2400" kern="1200" dirty="0">
                  <a:solidFill>
                    <a:srgbClr val="003EA8"/>
                  </a:solidFill>
                  <a:latin typeface="Noto Sans KR" panose="020B0200000000000000" charset="-127"/>
                  <a:ea typeface="Noto Sans KR" panose="020B0200000000000000" charset="-127"/>
                </a:rPr>
                <a:t>체험 소개</a:t>
              </a:r>
            </a:p>
          </p:txBody>
        </p:sp>
        <p:sp>
          <p:nvSpPr>
            <p:cNvPr id="15" name="자유형 82">
              <a:extLst>
                <a:ext uri="{FF2B5EF4-FFF2-40B4-BE49-F238E27FC236}">
                  <a16:creationId xmlns:a16="http://schemas.microsoft.com/office/drawing/2014/main" id="{CAC02830-C11D-2A1A-AEC9-72B1C8D54D8A}"/>
                </a:ext>
              </a:extLst>
            </p:cNvPr>
            <p:cNvSpPr/>
            <p:nvPr/>
          </p:nvSpPr>
          <p:spPr>
            <a:xfrm>
              <a:off x="8310618" y="5293679"/>
              <a:ext cx="1857992" cy="980298"/>
            </a:xfrm>
            <a:custGeom>
              <a:avLst/>
              <a:gdLst>
                <a:gd name="connsiteX0" fmla="*/ 0 w 1112490"/>
                <a:gd name="connsiteY0" fmla="*/ 0 h 556245"/>
                <a:gd name="connsiteX1" fmla="*/ 1112490 w 1112490"/>
                <a:gd name="connsiteY1" fmla="*/ 0 h 556245"/>
                <a:gd name="connsiteX2" fmla="*/ 1112490 w 1112490"/>
                <a:gd name="connsiteY2" fmla="*/ 556245 h 556245"/>
                <a:gd name="connsiteX3" fmla="*/ 0 w 1112490"/>
                <a:gd name="connsiteY3" fmla="*/ 556245 h 556245"/>
                <a:gd name="connsiteX4" fmla="*/ 0 w 1112490"/>
                <a:gd name="connsiteY4" fmla="*/ 0 h 556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490" h="556245">
                  <a:moveTo>
                    <a:pt x="0" y="0"/>
                  </a:moveTo>
                  <a:lnTo>
                    <a:pt x="1112490" y="0"/>
                  </a:lnTo>
                  <a:lnTo>
                    <a:pt x="1112490" y="556245"/>
                  </a:lnTo>
                  <a:lnTo>
                    <a:pt x="0" y="556245"/>
                  </a:lnTo>
                  <a:lnTo>
                    <a:pt x="0" y="0"/>
                  </a:lnTo>
                  <a:close/>
                </a:path>
              </a:pathLst>
            </a:custGeom>
            <a:noFill/>
            <a:ln w="12700">
              <a:solidFill>
                <a:srgbClr val="6A5AC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ko-KR" altLang="en-US" sz="2400" kern="1200" dirty="0">
                  <a:solidFill>
                    <a:srgbClr val="003EA8"/>
                  </a:solidFill>
                  <a:latin typeface="Noto Sans KR" panose="020B0200000000000000" charset="-127"/>
                  <a:ea typeface="Noto Sans KR" panose="020B0200000000000000" charset="-127"/>
                </a:rPr>
                <a:t>예약 안내</a:t>
              </a:r>
            </a:p>
          </p:txBody>
        </p:sp>
        <p:sp>
          <p:nvSpPr>
            <p:cNvPr id="17" name="자유형 83">
              <a:extLst>
                <a:ext uri="{FF2B5EF4-FFF2-40B4-BE49-F238E27FC236}">
                  <a16:creationId xmlns:a16="http://schemas.microsoft.com/office/drawing/2014/main" id="{53CE451B-DD4C-4F0E-5418-44A5DA95A6D3}"/>
                </a:ext>
              </a:extLst>
            </p:cNvPr>
            <p:cNvSpPr/>
            <p:nvPr/>
          </p:nvSpPr>
          <p:spPr>
            <a:xfrm>
              <a:off x="8312853" y="6561381"/>
              <a:ext cx="1855865" cy="980298"/>
            </a:xfrm>
            <a:custGeom>
              <a:avLst/>
              <a:gdLst>
                <a:gd name="connsiteX0" fmla="*/ 0 w 1112490"/>
                <a:gd name="connsiteY0" fmla="*/ 0 h 556245"/>
                <a:gd name="connsiteX1" fmla="*/ 1112490 w 1112490"/>
                <a:gd name="connsiteY1" fmla="*/ 0 h 556245"/>
                <a:gd name="connsiteX2" fmla="*/ 1112490 w 1112490"/>
                <a:gd name="connsiteY2" fmla="*/ 556245 h 556245"/>
                <a:gd name="connsiteX3" fmla="*/ 0 w 1112490"/>
                <a:gd name="connsiteY3" fmla="*/ 556245 h 556245"/>
                <a:gd name="connsiteX4" fmla="*/ 0 w 1112490"/>
                <a:gd name="connsiteY4" fmla="*/ 0 h 556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490" h="556245">
                  <a:moveTo>
                    <a:pt x="0" y="0"/>
                  </a:moveTo>
                  <a:lnTo>
                    <a:pt x="1112490" y="0"/>
                  </a:lnTo>
                  <a:lnTo>
                    <a:pt x="1112490" y="556245"/>
                  </a:lnTo>
                  <a:lnTo>
                    <a:pt x="0" y="556245"/>
                  </a:lnTo>
                  <a:lnTo>
                    <a:pt x="0" y="0"/>
                  </a:lnTo>
                  <a:close/>
                </a:path>
              </a:pathLst>
            </a:custGeom>
            <a:noFill/>
            <a:ln w="12700">
              <a:solidFill>
                <a:srgbClr val="6A5AC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ko-KR" altLang="en-US" sz="2400" kern="1200" dirty="0">
                  <a:solidFill>
                    <a:srgbClr val="003EA8"/>
                  </a:solidFill>
                  <a:latin typeface="Noto Sans KR" panose="020B0200000000000000" charset="-127"/>
                  <a:ea typeface="Noto Sans KR" panose="020B0200000000000000" charset="-127"/>
                </a:rPr>
                <a:t>예약 신청</a:t>
              </a:r>
            </a:p>
          </p:txBody>
        </p:sp>
        <p:sp>
          <p:nvSpPr>
            <p:cNvPr id="18" name="자유형 84">
              <a:extLst>
                <a:ext uri="{FF2B5EF4-FFF2-40B4-BE49-F238E27FC236}">
                  <a16:creationId xmlns:a16="http://schemas.microsoft.com/office/drawing/2014/main" id="{180CE3A9-9065-9595-72F3-8825BA3650D9}"/>
                </a:ext>
              </a:extLst>
            </p:cNvPr>
            <p:cNvSpPr/>
            <p:nvPr/>
          </p:nvSpPr>
          <p:spPr>
            <a:xfrm>
              <a:off x="8301920" y="7829060"/>
              <a:ext cx="1866798" cy="980298"/>
            </a:xfrm>
            <a:custGeom>
              <a:avLst/>
              <a:gdLst>
                <a:gd name="connsiteX0" fmla="*/ 0 w 1112490"/>
                <a:gd name="connsiteY0" fmla="*/ 0 h 556245"/>
                <a:gd name="connsiteX1" fmla="*/ 1112490 w 1112490"/>
                <a:gd name="connsiteY1" fmla="*/ 0 h 556245"/>
                <a:gd name="connsiteX2" fmla="*/ 1112490 w 1112490"/>
                <a:gd name="connsiteY2" fmla="*/ 556245 h 556245"/>
                <a:gd name="connsiteX3" fmla="*/ 0 w 1112490"/>
                <a:gd name="connsiteY3" fmla="*/ 556245 h 556245"/>
                <a:gd name="connsiteX4" fmla="*/ 0 w 1112490"/>
                <a:gd name="connsiteY4" fmla="*/ 0 h 556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490" h="556245">
                  <a:moveTo>
                    <a:pt x="0" y="0"/>
                  </a:moveTo>
                  <a:lnTo>
                    <a:pt x="1112490" y="0"/>
                  </a:lnTo>
                  <a:lnTo>
                    <a:pt x="1112490" y="556245"/>
                  </a:lnTo>
                  <a:lnTo>
                    <a:pt x="0" y="556245"/>
                  </a:lnTo>
                  <a:lnTo>
                    <a:pt x="0" y="0"/>
                  </a:lnTo>
                  <a:close/>
                </a:path>
              </a:pathLst>
            </a:custGeom>
            <a:noFill/>
            <a:ln w="12700">
              <a:solidFill>
                <a:srgbClr val="6A5AC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ko-KR" altLang="en-US" sz="2400" dirty="0">
                  <a:solidFill>
                    <a:srgbClr val="003EA8"/>
                  </a:solidFill>
                  <a:latin typeface="Noto Sans KR" panose="020B0200000000000000" charset="-127"/>
                  <a:ea typeface="Noto Sans KR" panose="020B0200000000000000" charset="-127"/>
                </a:rPr>
                <a:t>예약 확인</a:t>
              </a:r>
              <a:endParaRPr lang="ko-KR" altLang="en-US" sz="2400" kern="1200" dirty="0">
                <a:solidFill>
                  <a:srgbClr val="003EA8"/>
                </a:solidFill>
                <a:latin typeface="Noto Sans KR" panose="020B0200000000000000" charset="-127"/>
                <a:ea typeface="Noto Sans KR" panose="020B0200000000000000" charset="-127"/>
              </a:endParaRPr>
            </a:p>
          </p:txBody>
        </p:sp>
        <p:sp>
          <p:nvSpPr>
            <p:cNvPr id="21" name="자유형 71">
              <a:extLst>
                <a:ext uri="{FF2B5EF4-FFF2-40B4-BE49-F238E27FC236}">
                  <a16:creationId xmlns:a16="http://schemas.microsoft.com/office/drawing/2014/main" id="{E175A96D-3E67-5E62-F823-6A7892749186}"/>
                </a:ext>
              </a:extLst>
            </p:cNvPr>
            <p:cNvSpPr/>
            <p:nvPr/>
          </p:nvSpPr>
          <p:spPr>
            <a:xfrm>
              <a:off x="8019915" y="2003523"/>
              <a:ext cx="2248170" cy="1196053"/>
            </a:xfrm>
            <a:custGeom>
              <a:avLst/>
              <a:gdLst>
                <a:gd name="connsiteX0" fmla="*/ 0 w 1112490"/>
                <a:gd name="connsiteY0" fmla="*/ 0 h 556245"/>
                <a:gd name="connsiteX1" fmla="*/ 1112490 w 1112490"/>
                <a:gd name="connsiteY1" fmla="*/ 0 h 556245"/>
                <a:gd name="connsiteX2" fmla="*/ 1112490 w 1112490"/>
                <a:gd name="connsiteY2" fmla="*/ 556245 h 556245"/>
                <a:gd name="connsiteX3" fmla="*/ 0 w 1112490"/>
                <a:gd name="connsiteY3" fmla="*/ 556245 h 556245"/>
                <a:gd name="connsiteX4" fmla="*/ 0 w 1112490"/>
                <a:gd name="connsiteY4" fmla="*/ 0 h 556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490" h="556245">
                  <a:moveTo>
                    <a:pt x="0" y="0"/>
                  </a:moveTo>
                  <a:lnTo>
                    <a:pt x="1112490" y="0"/>
                  </a:lnTo>
                  <a:lnTo>
                    <a:pt x="1112490" y="556245"/>
                  </a:lnTo>
                  <a:lnTo>
                    <a:pt x="0" y="556245"/>
                  </a:lnTo>
                  <a:lnTo>
                    <a:pt x="0" y="0"/>
                  </a:lnTo>
                  <a:close/>
                </a:path>
              </a:pathLst>
            </a:custGeom>
            <a:solidFill>
              <a:srgbClr val="003EA8"/>
            </a:solidFill>
            <a:ln>
              <a:solidFill>
                <a:srgbClr val="003EA8"/>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ko-KR" altLang="en-US" sz="2800" b="1" dirty="0">
                  <a:solidFill>
                    <a:srgbClr val="E0FFFF"/>
                  </a:solidFill>
                  <a:latin typeface="Noto Sans KR" panose="020B0200000000000000" charset="-127"/>
                  <a:ea typeface="Noto Sans KR" panose="020B0200000000000000" charset="-127"/>
                </a:rPr>
                <a:t>유저</a:t>
              </a:r>
              <a:endParaRPr lang="ko-KR" altLang="en-US" sz="2800" b="1" kern="1200" dirty="0">
                <a:solidFill>
                  <a:srgbClr val="E0FFFF"/>
                </a:solidFill>
                <a:latin typeface="Noto Sans KR" panose="020B0200000000000000" charset="-127"/>
                <a:ea typeface="Noto Sans KR" panose="020B0200000000000000" charset="-127"/>
              </a:endParaRPr>
            </a:p>
          </p:txBody>
        </p:sp>
        <p:sp>
          <p:nvSpPr>
            <p:cNvPr id="22" name="자유형 72">
              <a:extLst>
                <a:ext uri="{FF2B5EF4-FFF2-40B4-BE49-F238E27FC236}">
                  <a16:creationId xmlns:a16="http://schemas.microsoft.com/office/drawing/2014/main" id="{2E5001E2-C1C0-E7AD-CCD2-492467E87C4B}"/>
                </a:ext>
              </a:extLst>
            </p:cNvPr>
            <p:cNvSpPr/>
            <p:nvPr/>
          </p:nvSpPr>
          <p:spPr>
            <a:xfrm>
              <a:off x="1225230" y="3947447"/>
              <a:ext cx="1857992" cy="1196053"/>
            </a:xfrm>
            <a:custGeom>
              <a:avLst/>
              <a:gdLst>
                <a:gd name="connsiteX0" fmla="*/ 0 w 1112490"/>
                <a:gd name="connsiteY0" fmla="*/ 0 h 556245"/>
                <a:gd name="connsiteX1" fmla="*/ 1112490 w 1112490"/>
                <a:gd name="connsiteY1" fmla="*/ 0 h 556245"/>
                <a:gd name="connsiteX2" fmla="*/ 1112490 w 1112490"/>
                <a:gd name="connsiteY2" fmla="*/ 556245 h 556245"/>
                <a:gd name="connsiteX3" fmla="*/ 0 w 1112490"/>
                <a:gd name="connsiteY3" fmla="*/ 556245 h 556245"/>
                <a:gd name="connsiteX4" fmla="*/ 0 w 1112490"/>
                <a:gd name="connsiteY4" fmla="*/ 0 h 556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490" h="556245">
                  <a:moveTo>
                    <a:pt x="0" y="0"/>
                  </a:moveTo>
                  <a:lnTo>
                    <a:pt x="1112490" y="0"/>
                  </a:lnTo>
                  <a:lnTo>
                    <a:pt x="1112490" y="556245"/>
                  </a:lnTo>
                  <a:lnTo>
                    <a:pt x="0" y="556245"/>
                  </a:lnTo>
                  <a:lnTo>
                    <a:pt x="0" y="0"/>
                  </a:lnTo>
                  <a:close/>
                </a:path>
              </a:pathLst>
            </a:custGeom>
            <a:solidFill>
              <a:srgbClr val="003EA8"/>
            </a:solidFill>
            <a:ln>
              <a:solidFill>
                <a:srgbClr val="003EA8"/>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ko-KR" altLang="en-US" sz="2400" b="1" kern="1200" dirty="0">
                  <a:solidFill>
                    <a:srgbClr val="E0FFFF"/>
                  </a:solidFill>
                  <a:latin typeface="Noto Sans KR" panose="020B0200000000000000" charset="-127"/>
                  <a:ea typeface="Noto Sans KR" panose="020B0200000000000000" charset="-127"/>
                </a:rPr>
                <a:t>메인</a:t>
              </a:r>
            </a:p>
          </p:txBody>
        </p:sp>
        <p:sp>
          <p:nvSpPr>
            <p:cNvPr id="23" name="자유형 75">
              <a:extLst>
                <a:ext uri="{FF2B5EF4-FFF2-40B4-BE49-F238E27FC236}">
                  <a16:creationId xmlns:a16="http://schemas.microsoft.com/office/drawing/2014/main" id="{E2AC6553-2505-536D-EE9D-FBE320748E26}"/>
                </a:ext>
              </a:extLst>
            </p:cNvPr>
            <p:cNvSpPr/>
            <p:nvPr/>
          </p:nvSpPr>
          <p:spPr>
            <a:xfrm>
              <a:off x="3584127" y="3947447"/>
              <a:ext cx="1857992" cy="1196053"/>
            </a:xfrm>
            <a:custGeom>
              <a:avLst/>
              <a:gdLst>
                <a:gd name="connsiteX0" fmla="*/ 0 w 1112490"/>
                <a:gd name="connsiteY0" fmla="*/ 0 h 556245"/>
                <a:gd name="connsiteX1" fmla="*/ 1112490 w 1112490"/>
                <a:gd name="connsiteY1" fmla="*/ 0 h 556245"/>
                <a:gd name="connsiteX2" fmla="*/ 1112490 w 1112490"/>
                <a:gd name="connsiteY2" fmla="*/ 556245 h 556245"/>
                <a:gd name="connsiteX3" fmla="*/ 0 w 1112490"/>
                <a:gd name="connsiteY3" fmla="*/ 556245 h 556245"/>
                <a:gd name="connsiteX4" fmla="*/ 0 w 1112490"/>
                <a:gd name="connsiteY4" fmla="*/ 0 h 556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490" h="556245">
                  <a:moveTo>
                    <a:pt x="0" y="0"/>
                  </a:moveTo>
                  <a:lnTo>
                    <a:pt x="1112490" y="0"/>
                  </a:lnTo>
                  <a:lnTo>
                    <a:pt x="1112490" y="556245"/>
                  </a:lnTo>
                  <a:lnTo>
                    <a:pt x="0" y="556245"/>
                  </a:lnTo>
                  <a:lnTo>
                    <a:pt x="0" y="0"/>
                  </a:lnTo>
                  <a:close/>
                </a:path>
              </a:pathLst>
            </a:custGeom>
            <a:solidFill>
              <a:srgbClr val="003EA8"/>
            </a:solidFill>
            <a:ln>
              <a:solidFill>
                <a:srgbClr val="003EA8"/>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ko-KR" altLang="en-US" sz="2400" b="1" kern="1200" dirty="0">
                  <a:solidFill>
                    <a:srgbClr val="E0FFFF"/>
                  </a:solidFill>
                  <a:latin typeface="Noto Sans KR" panose="020B0200000000000000" charset="-127"/>
                  <a:ea typeface="Noto Sans KR" panose="020B0200000000000000" charset="-127"/>
                </a:rPr>
                <a:t>소개</a:t>
              </a:r>
            </a:p>
          </p:txBody>
        </p:sp>
        <p:sp>
          <p:nvSpPr>
            <p:cNvPr id="24" name="자유형 79">
              <a:extLst>
                <a:ext uri="{FF2B5EF4-FFF2-40B4-BE49-F238E27FC236}">
                  <a16:creationId xmlns:a16="http://schemas.microsoft.com/office/drawing/2014/main" id="{54D11968-1B9F-DAAC-384B-B334D6F33AA5}"/>
                </a:ext>
              </a:extLst>
            </p:cNvPr>
            <p:cNvSpPr/>
            <p:nvPr/>
          </p:nvSpPr>
          <p:spPr>
            <a:xfrm>
              <a:off x="5943024" y="3939322"/>
              <a:ext cx="1857992" cy="1196053"/>
            </a:xfrm>
            <a:custGeom>
              <a:avLst/>
              <a:gdLst>
                <a:gd name="connsiteX0" fmla="*/ 0 w 1112490"/>
                <a:gd name="connsiteY0" fmla="*/ 0 h 556245"/>
                <a:gd name="connsiteX1" fmla="*/ 1112490 w 1112490"/>
                <a:gd name="connsiteY1" fmla="*/ 0 h 556245"/>
                <a:gd name="connsiteX2" fmla="*/ 1112490 w 1112490"/>
                <a:gd name="connsiteY2" fmla="*/ 556245 h 556245"/>
                <a:gd name="connsiteX3" fmla="*/ 0 w 1112490"/>
                <a:gd name="connsiteY3" fmla="*/ 556245 h 556245"/>
                <a:gd name="connsiteX4" fmla="*/ 0 w 1112490"/>
                <a:gd name="connsiteY4" fmla="*/ 0 h 556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490" h="556245">
                  <a:moveTo>
                    <a:pt x="0" y="0"/>
                  </a:moveTo>
                  <a:lnTo>
                    <a:pt x="1112490" y="0"/>
                  </a:lnTo>
                  <a:lnTo>
                    <a:pt x="1112490" y="556245"/>
                  </a:lnTo>
                  <a:lnTo>
                    <a:pt x="0" y="556245"/>
                  </a:lnTo>
                  <a:lnTo>
                    <a:pt x="0" y="0"/>
                  </a:lnTo>
                  <a:close/>
                </a:path>
              </a:pathLst>
            </a:custGeom>
            <a:solidFill>
              <a:srgbClr val="003EA8"/>
            </a:solidFill>
            <a:ln>
              <a:solidFill>
                <a:srgbClr val="003EA8"/>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ko-KR" altLang="en-US" sz="2400" b="1" kern="1200" dirty="0">
                  <a:solidFill>
                    <a:srgbClr val="E0FFFF"/>
                  </a:solidFill>
                  <a:latin typeface="Noto Sans KR" panose="020B0200000000000000" charset="-127"/>
                  <a:ea typeface="Noto Sans KR" panose="020B0200000000000000" charset="-127"/>
                </a:rPr>
                <a:t>체험 소개</a:t>
              </a:r>
            </a:p>
          </p:txBody>
        </p:sp>
        <p:sp>
          <p:nvSpPr>
            <p:cNvPr id="30" name="자유형 81">
              <a:extLst>
                <a:ext uri="{FF2B5EF4-FFF2-40B4-BE49-F238E27FC236}">
                  <a16:creationId xmlns:a16="http://schemas.microsoft.com/office/drawing/2014/main" id="{88A5EEF8-83C7-BE47-8823-97FCBE52107B}"/>
                </a:ext>
              </a:extLst>
            </p:cNvPr>
            <p:cNvSpPr/>
            <p:nvPr/>
          </p:nvSpPr>
          <p:spPr>
            <a:xfrm>
              <a:off x="8301920" y="3947447"/>
              <a:ext cx="1857992" cy="1196053"/>
            </a:xfrm>
            <a:custGeom>
              <a:avLst/>
              <a:gdLst>
                <a:gd name="connsiteX0" fmla="*/ 0 w 1112490"/>
                <a:gd name="connsiteY0" fmla="*/ 0 h 556245"/>
                <a:gd name="connsiteX1" fmla="*/ 1112490 w 1112490"/>
                <a:gd name="connsiteY1" fmla="*/ 0 h 556245"/>
                <a:gd name="connsiteX2" fmla="*/ 1112490 w 1112490"/>
                <a:gd name="connsiteY2" fmla="*/ 556245 h 556245"/>
                <a:gd name="connsiteX3" fmla="*/ 0 w 1112490"/>
                <a:gd name="connsiteY3" fmla="*/ 556245 h 556245"/>
                <a:gd name="connsiteX4" fmla="*/ 0 w 1112490"/>
                <a:gd name="connsiteY4" fmla="*/ 0 h 556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490" h="556245">
                  <a:moveTo>
                    <a:pt x="0" y="0"/>
                  </a:moveTo>
                  <a:lnTo>
                    <a:pt x="1112490" y="0"/>
                  </a:lnTo>
                  <a:lnTo>
                    <a:pt x="1112490" y="556245"/>
                  </a:lnTo>
                  <a:lnTo>
                    <a:pt x="0" y="556245"/>
                  </a:lnTo>
                  <a:lnTo>
                    <a:pt x="0" y="0"/>
                  </a:lnTo>
                  <a:close/>
                </a:path>
              </a:pathLst>
            </a:custGeom>
            <a:solidFill>
              <a:srgbClr val="003EA8"/>
            </a:solidFill>
            <a:ln>
              <a:solidFill>
                <a:srgbClr val="003EA8"/>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ko-KR" altLang="en-US" sz="2400" b="1" kern="1200" dirty="0">
                  <a:solidFill>
                    <a:srgbClr val="E0FFFF"/>
                  </a:solidFill>
                  <a:latin typeface="Noto Sans KR" panose="020B0200000000000000" charset="-127"/>
                  <a:ea typeface="Noto Sans KR" panose="020B0200000000000000" charset="-127"/>
                </a:rPr>
                <a:t>체험 예약</a:t>
              </a:r>
            </a:p>
          </p:txBody>
        </p:sp>
        <p:sp>
          <p:nvSpPr>
            <p:cNvPr id="35" name="자유형 85">
              <a:extLst>
                <a:ext uri="{FF2B5EF4-FFF2-40B4-BE49-F238E27FC236}">
                  <a16:creationId xmlns:a16="http://schemas.microsoft.com/office/drawing/2014/main" id="{3FACC9E6-41E6-D212-E4DA-DED6313BF0DA}"/>
                </a:ext>
              </a:extLst>
            </p:cNvPr>
            <p:cNvSpPr/>
            <p:nvPr/>
          </p:nvSpPr>
          <p:spPr>
            <a:xfrm>
              <a:off x="10655251" y="3960399"/>
              <a:ext cx="1857992" cy="1196053"/>
            </a:xfrm>
            <a:custGeom>
              <a:avLst/>
              <a:gdLst>
                <a:gd name="connsiteX0" fmla="*/ 0 w 1112490"/>
                <a:gd name="connsiteY0" fmla="*/ 0 h 556245"/>
                <a:gd name="connsiteX1" fmla="*/ 1112490 w 1112490"/>
                <a:gd name="connsiteY1" fmla="*/ 0 h 556245"/>
                <a:gd name="connsiteX2" fmla="*/ 1112490 w 1112490"/>
                <a:gd name="connsiteY2" fmla="*/ 556245 h 556245"/>
                <a:gd name="connsiteX3" fmla="*/ 0 w 1112490"/>
                <a:gd name="connsiteY3" fmla="*/ 556245 h 556245"/>
                <a:gd name="connsiteX4" fmla="*/ 0 w 1112490"/>
                <a:gd name="connsiteY4" fmla="*/ 0 h 556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490" h="556245">
                  <a:moveTo>
                    <a:pt x="0" y="0"/>
                  </a:moveTo>
                  <a:lnTo>
                    <a:pt x="1112490" y="0"/>
                  </a:lnTo>
                  <a:lnTo>
                    <a:pt x="1112490" y="556245"/>
                  </a:lnTo>
                  <a:lnTo>
                    <a:pt x="0" y="556245"/>
                  </a:lnTo>
                  <a:lnTo>
                    <a:pt x="0" y="0"/>
                  </a:lnTo>
                  <a:close/>
                </a:path>
              </a:pathLst>
            </a:custGeom>
            <a:solidFill>
              <a:srgbClr val="003EA8"/>
            </a:solidFill>
            <a:ln>
              <a:solidFill>
                <a:srgbClr val="003EA8"/>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ko-KR" altLang="en-US" sz="2400" b="1" kern="1200" dirty="0">
                  <a:solidFill>
                    <a:srgbClr val="E0FFFF"/>
                  </a:solidFill>
                  <a:latin typeface="Noto Sans KR" panose="020B0200000000000000" charset="-127"/>
                  <a:ea typeface="Noto Sans KR" panose="020B0200000000000000" charset="-127"/>
                </a:rPr>
                <a:t>상품구매</a:t>
              </a:r>
            </a:p>
          </p:txBody>
        </p:sp>
        <p:sp>
          <p:nvSpPr>
            <p:cNvPr id="39" name="자유형 86">
              <a:extLst>
                <a:ext uri="{FF2B5EF4-FFF2-40B4-BE49-F238E27FC236}">
                  <a16:creationId xmlns:a16="http://schemas.microsoft.com/office/drawing/2014/main" id="{F7B9F501-689E-C0BB-A5B7-EEA938E419FA}"/>
                </a:ext>
              </a:extLst>
            </p:cNvPr>
            <p:cNvSpPr/>
            <p:nvPr/>
          </p:nvSpPr>
          <p:spPr>
            <a:xfrm>
              <a:off x="13019714" y="3947447"/>
              <a:ext cx="1857992" cy="1196053"/>
            </a:xfrm>
            <a:custGeom>
              <a:avLst/>
              <a:gdLst>
                <a:gd name="connsiteX0" fmla="*/ 0 w 1112490"/>
                <a:gd name="connsiteY0" fmla="*/ 0 h 556245"/>
                <a:gd name="connsiteX1" fmla="*/ 1112490 w 1112490"/>
                <a:gd name="connsiteY1" fmla="*/ 0 h 556245"/>
                <a:gd name="connsiteX2" fmla="*/ 1112490 w 1112490"/>
                <a:gd name="connsiteY2" fmla="*/ 556245 h 556245"/>
                <a:gd name="connsiteX3" fmla="*/ 0 w 1112490"/>
                <a:gd name="connsiteY3" fmla="*/ 556245 h 556245"/>
                <a:gd name="connsiteX4" fmla="*/ 0 w 1112490"/>
                <a:gd name="connsiteY4" fmla="*/ 0 h 556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490" h="556245">
                  <a:moveTo>
                    <a:pt x="0" y="0"/>
                  </a:moveTo>
                  <a:lnTo>
                    <a:pt x="1112490" y="0"/>
                  </a:lnTo>
                  <a:lnTo>
                    <a:pt x="1112490" y="556245"/>
                  </a:lnTo>
                  <a:lnTo>
                    <a:pt x="0" y="556245"/>
                  </a:lnTo>
                  <a:lnTo>
                    <a:pt x="0" y="0"/>
                  </a:lnTo>
                  <a:close/>
                </a:path>
              </a:pathLst>
            </a:custGeom>
            <a:solidFill>
              <a:srgbClr val="003EA8"/>
            </a:solidFill>
            <a:ln>
              <a:solidFill>
                <a:srgbClr val="003EA8"/>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ko-KR" altLang="en-US" sz="2400" b="1" kern="1200" dirty="0">
                  <a:solidFill>
                    <a:srgbClr val="E0FFFF"/>
                  </a:solidFill>
                  <a:latin typeface="Noto Sans KR" panose="020B0200000000000000" charset="-127"/>
                  <a:ea typeface="Noto Sans KR" panose="020B0200000000000000" charset="-127"/>
                </a:rPr>
                <a:t>커뮤니티</a:t>
              </a:r>
            </a:p>
          </p:txBody>
        </p:sp>
        <p:sp>
          <p:nvSpPr>
            <p:cNvPr id="40" name="자유형 87">
              <a:extLst>
                <a:ext uri="{FF2B5EF4-FFF2-40B4-BE49-F238E27FC236}">
                  <a16:creationId xmlns:a16="http://schemas.microsoft.com/office/drawing/2014/main" id="{F86F0683-7315-B7EF-E87E-772B7E4D2566}"/>
                </a:ext>
              </a:extLst>
            </p:cNvPr>
            <p:cNvSpPr/>
            <p:nvPr/>
          </p:nvSpPr>
          <p:spPr>
            <a:xfrm>
              <a:off x="15353106" y="5302789"/>
              <a:ext cx="1877930" cy="980298"/>
            </a:xfrm>
            <a:custGeom>
              <a:avLst/>
              <a:gdLst>
                <a:gd name="connsiteX0" fmla="*/ 0 w 1112490"/>
                <a:gd name="connsiteY0" fmla="*/ 0 h 556245"/>
                <a:gd name="connsiteX1" fmla="*/ 1112490 w 1112490"/>
                <a:gd name="connsiteY1" fmla="*/ 0 h 556245"/>
                <a:gd name="connsiteX2" fmla="*/ 1112490 w 1112490"/>
                <a:gd name="connsiteY2" fmla="*/ 556245 h 556245"/>
                <a:gd name="connsiteX3" fmla="*/ 0 w 1112490"/>
                <a:gd name="connsiteY3" fmla="*/ 556245 h 556245"/>
                <a:gd name="connsiteX4" fmla="*/ 0 w 1112490"/>
                <a:gd name="connsiteY4" fmla="*/ 0 h 556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490" h="556245">
                  <a:moveTo>
                    <a:pt x="0" y="0"/>
                  </a:moveTo>
                  <a:lnTo>
                    <a:pt x="1112490" y="0"/>
                  </a:lnTo>
                  <a:lnTo>
                    <a:pt x="1112490" y="556245"/>
                  </a:lnTo>
                  <a:lnTo>
                    <a:pt x="0" y="556245"/>
                  </a:lnTo>
                  <a:lnTo>
                    <a:pt x="0" y="0"/>
                  </a:lnTo>
                  <a:close/>
                </a:path>
              </a:pathLst>
            </a:custGeom>
            <a:solidFill>
              <a:schemeClr val="bg1"/>
            </a:solidFill>
            <a:ln w="12700">
              <a:solidFill>
                <a:srgbClr val="6A5AC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ko-KR" altLang="en-US" sz="2400" kern="1200" dirty="0">
                  <a:solidFill>
                    <a:srgbClr val="003EA8"/>
                  </a:solidFill>
                  <a:latin typeface="Noto Sans KR" panose="020B0200000000000000" charset="-127"/>
                  <a:ea typeface="Noto Sans KR" panose="020B0200000000000000" charset="-127"/>
                </a:rPr>
                <a:t>정보 수정</a:t>
              </a:r>
            </a:p>
          </p:txBody>
        </p:sp>
        <p:sp>
          <p:nvSpPr>
            <p:cNvPr id="41" name="자유형 88">
              <a:extLst>
                <a:ext uri="{FF2B5EF4-FFF2-40B4-BE49-F238E27FC236}">
                  <a16:creationId xmlns:a16="http://schemas.microsoft.com/office/drawing/2014/main" id="{AC597E54-BEA6-A3A1-A6C1-78A385B593D8}"/>
                </a:ext>
              </a:extLst>
            </p:cNvPr>
            <p:cNvSpPr/>
            <p:nvPr/>
          </p:nvSpPr>
          <p:spPr>
            <a:xfrm>
              <a:off x="15353106" y="6562955"/>
              <a:ext cx="1866798" cy="980298"/>
            </a:xfrm>
            <a:custGeom>
              <a:avLst/>
              <a:gdLst>
                <a:gd name="connsiteX0" fmla="*/ 0 w 1112490"/>
                <a:gd name="connsiteY0" fmla="*/ 0 h 556245"/>
                <a:gd name="connsiteX1" fmla="*/ 1112490 w 1112490"/>
                <a:gd name="connsiteY1" fmla="*/ 0 h 556245"/>
                <a:gd name="connsiteX2" fmla="*/ 1112490 w 1112490"/>
                <a:gd name="connsiteY2" fmla="*/ 556245 h 556245"/>
                <a:gd name="connsiteX3" fmla="*/ 0 w 1112490"/>
                <a:gd name="connsiteY3" fmla="*/ 556245 h 556245"/>
                <a:gd name="connsiteX4" fmla="*/ 0 w 1112490"/>
                <a:gd name="connsiteY4" fmla="*/ 0 h 556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490" h="556245">
                  <a:moveTo>
                    <a:pt x="0" y="0"/>
                  </a:moveTo>
                  <a:lnTo>
                    <a:pt x="1112490" y="0"/>
                  </a:lnTo>
                  <a:lnTo>
                    <a:pt x="1112490" y="556245"/>
                  </a:lnTo>
                  <a:lnTo>
                    <a:pt x="0" y="556245"/>
                  </a:lnTo>
                  <a:lnTo>
                    <a:pt x="0" y="0"/>
                  </a:lnTo>
                  <a:close/>
                </a:path>
              </a:pathLst>
            </a:custGeom>
            <a:solidFill>
              <a:schemeClr val="bg1"/>
            </a:solidFill>
            <a:ln w="12700">
              <a:solidFill>
                <a:srgbClr val="6A5AC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ko-KR" altLang="en-US" sz="2200" kern="1200" dirty="0">
                  <a:solidFill>
                    <a:srgbClr val="003EA8"/>
                  </a:solidFill>
                  <a:latin typeface="Noto Sans KR" panose="020B0200000000000000" charset="-127"/>
                  <a:ea typeface="Noto Sans KR" panose="020B0200000000000000" charset="-127"/>
                </a:rPr>
                <a:t>체험예약확인</a:t>
              </a:r>
            </a:p>
          </p:txBody>
        </p:sp>
        <p:sp>
          <p:nvSpPr>
            <p:cNvPr id="42" name="자유형 89">
              <a:extLst>
                <a:ext uri="{FF2B5EF4-FFF2-40B4-BE49-F238E27FC236}">
                  <a16:creationId xmlns:a16="http://schemas.microsoft.com/office/drawing/2014/main" id="{C1D05812-4AEC-2482-0E3C-EC8C71BC1A8A}"/>
                </a:ext>
              </a:extLst>
            </p:cNvPr>
            <p:cNvSpPr/>
            <p:nvPr/>
          </p:nvSpPr>
          <p:spPr>
            <a:xfrm>
              <a:off x="15353106" y="7813206"/>
              <a:ext cx="1866798" cy="980298"/>
            </a:xfrm>
            <a:custGeom>
              <a:avLst/>
              <a:gdLst>
                <a:gd name="connsiteX0" fmla="*/ 0 w 1112490"/>
                <a:gd name="connsiteY0" fmla="*/ 0 h 556245"/>
                <a:gd name="connsiteX1" fmla="*/ 1112490 w 1112490"/>
                <a:gd name="connsiteY1" fmla="*/ 0 h 556245"/>
                <a:gd name="connsiteX2" fmla="*/ 1112490 w 1112490"/>
                <a:gd name="connsiteY2" fmla="*/ 556245 h 556245"/>
                <a:gd name="connsiteX3" fmla="*/ 0 w 1112490"/>
                <a:gd name="connsiteY3" fmla="*/ 556245 h 556245"/>
                <a:gd name="connsiteX4" fmla="*/ 0 w 1112490"/>
                <a:gd name="connsiteY4" fmla="*/ 0 h 556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490" h="556245">
                  <a:moveTo>
                    <a:pt x="0" y="0"/>
                  </a:moveTo>
                  <a:lnTo>
                    <a:pt x="1112490" y="0"/>
                  </a:lnTo>
                  <a:lnTo>
                    <a:pt x="1112490" y="556245"/>
                  </a:lnTo>
                  <a:lnTo>
                    <a:pt x="0" y="556245"/>
                  </a:lnTo>
                  <a:lnTo>
                    <a:pt x="0" y="0"/>
                  </a:lnTo>
                  <a:close/>
                </a:path>
              </a:pathLst>
            </a:custGeom>
            <a:solidFill>
              <a:schemeClr val="bg1"/>
            </a:solidFill>
            <a:ln w="12700">
              <a:solidFill>
                <a:srgbClr val="6A5AC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ko-KR" altLang="en-US" sz="2200" dirty="0">
                  <a:solidFill>
                    <a:srgbClr val="003EA8"/>
                  </a:solidFill>
                  <a:latin typeface="Noto Sans KR" panose="020B0200000000000000" charset="-127"/>
                  <a:ea typeface="Noto Sans KR" panose="020B0200000000000000" charset="-127"/>
                </a:rPr>
                <a:t>주문정보</a:t>
              </a:r>
              <a:r>
                <a:rPr lang="ko-KR" altLang="en-US" sz="2200" kern="1200" dirty="0">
                  <a:solidFill>
                    <a:srgbClr val="003EA8"/>
                  </a:solidFill>
                  <a:latin typeface="Noto Sans KR" panose="020B0200000000000000" charset="-127"/>
                  <a:ea typeface="Noto Sans KR" panose="020B0200000000000000" charset="-127"/>
                </a:rPr>
                <a:t>확인</a:t>
              </a:r>
            </a:p>
          </p:txBody>
        </p:sp>
        <p:sp>
          <p:nvSpPr>
            <p:cNvPr id="43" name="자유형 90">
              <a:extLst>
                <a:ext uri="{FF2B5EF4-FFF2-40B4-BE49-F238E27FC236}">
                  <a16:creationId xmlns:a16="http://schemas.microsoft.com/office/drawing/2014/main" id="{88207168-332D-2BAF-B226-1E40F5B45FCB}"/>
                </a:ext>
              </a:extLst>
            </p:cNvPr>
            <p:cNvSpPr/>
            <p:nvPr/>
          </p:nvSpPr>
          <p:spPr>
            <a:xfrm>
              <a:off x="15353106" y="9063457"/>
              <a:ext cx="1866798" cy="980298"/>
            </a:xfrm>
            <a:custGeom>
              <a:avLst/>
              <a:gdLst>
                <a:gd name="connsiteX0" fmla="*/ 0 w 1112490"/>
                <a:gd name="connsiteY0" fmla="*/ 0 h 556245"/>
                <a:gd name="connsiteX1" fmla="*/ 1112490 w 1112490"/>
                <a:gd name="connsiteY1" fmla="*/ 0 h 556245"/>
                <a:gd name="connsiteX2" fmla="*/ 1112490 w 1112490"/>
                <a:gd name="connsiteY2" fmla="*/ 556245 h 556245"/>
                <a:gd name="connsiteX3" fmla="*/ 0 w 1112490"/>
                <a:gd name="connsiteY3" fmla="*/ 556245 h 556245"/>
                <a:gd name="connsiteX4" fmla="*/ 0 w 1112490"/>
                <a:gd name="connsiteY4" fmla="*/ 0 h 556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490" h="556245">
                  <a:moveTo>
                    <a:pt x="0" y="0"/>
                  </a:moveTo>
                  <a:lnTo>
                    <a:pt x="1112490" y="0"/>
                  </a:lnTo>
                  <a:lnTo>
                    <a:pt x="1112490" y="556245"/>
                  </a:lnTo>
                  <a:lnTo>
                    <a:pt x="0" y="556245"/>
                  </a:lnTo>
                  <a:lnTo>
                    <a:pt x="0" y="0"/>
                  </a:lnTo>
                  <a:close/>
                </a:path>
              </a:pathLst>
            </a:custGeom>
            <a:solidFill>
              <a:schemeClr val="bg1"/>
            </a:solidFill>
            <a:ln w="12700">
              <a:solidFill>
                <a:srgbClr val="6A5AC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ko-KR" altLang="en-US" sz="2400" kern="1200" dirty="0">
                  <a:solidFill>
                    <a:srgbClr val="003EA8"/>
                  </a:solidFill>
                  <a:latin typeface="Noto Sans KR" panose="020B0200000000000000" charset="-127"/>
                  <a:ea typeface="Noto Sans KR" panose="020B0200000000000000" charset="-127"/>
                </a:rPr>
                <a:t>나의 질문</a:t>
              </a:r>
            </a:p>
          </p:txBody>
        </p:sp>
        <p:cxnSp>
          <p:nvCxnSpPr>
            <p:cNvPr id="44" name="직선 연결선 43">
              <a:extLst>
                <a:ext uri="{FF2B5EF4-FFF2-40B4-BE49-F238E27FC236}">
                  <a16:creationId xmlns:a16="http://schemas.microsoft.com/office/drawing/2014/main" id="{F5B6DA45-B92C-E4FD-0542-5F4F75B0973F}"/>
                </a:ext>
              </a:extLst>
            </p:cNvPr>
            <p:cNvCxnSpPr>
              <a:cxnSpLocks/>
            </p:cNvCxnSpPr>
            <p:nvPr/>
          </p:nvCxnSpPr>
          <p:spPr>
            <a:xfrm>
              <a:off x="9136746" y="3129156"/>
              <a:ext cx="7254" cy="579499"/>
            </a:xfrm>
            <a:prstGeom prst="line">
              <a:avLst/>
            </a:prstGeom>
            <a:ln w="19050">
              <a:solidFill>
                <a:srgbClr val="003EA8"/>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D08BFB28-A021-3FBA-A857-D2FB9F882923}"/>
                </a:ext>
              </a:extLst>
            </p:cNvPr>
            <p:cNvCxnSpPr>
              <a:cxnSpLocks/>
            </p:cNvCxnSpPr>
            <p:nvPr/>
          </p:nvCxnSpPr>
          <p:spPr>
            <a:xfrm flipH="1">
              <a:off x="2154226" y="3695700"/>
              <a:ext cx="14130825" cy="0"/>
            </a:xfrm>
            <a:prstGeom prst="line">
              <a:avLst/>
            </a:prstGeom>
            <a:ln w="19050">
              <a:solidFill>
                <a:srgbClr val="003EA8"/>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B2ACE287-CCD5-3974-46DC-C757030B17F8}"/>
                </a:ext>
              </a:extLst>
            </p:cNvPr>
            <p:cNvCxnSpPr/>
            <p:nvPr/>
          </p:nvCxnSpPr>
          <p:spPr>
            <a:xfrm>
              <a:off x="2154226" y="3681243"/>
              <a:ext cx="0" cy="251744"/>
            </a:xfrm>
            <a:prstGeom prst="line">
              <a:avLst/>
            </a:prstGeom>
            <a:ln w="19050">
              <a:solidFill>
                <a:srgbClr val="003EA8"/>
              </a:solidFill>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37E22E9D-5DD2-CF2E-48ED-7535E504FCF4}"/>
                </a:ext>
              </a:extLst>
            </p:cNvPr>
            <p:cNvCxnSpPr/>
            <p:nvPr/>
          </p:nvCxnSpPr>
          <p:spPr>
            <a:xfrm>
              <a:off x="16285051" y="3708655"/>
              <a:ext cx="0" cy="251744"/>
            </a:xfrm>
            <a:prstGeom prst="line">
              <a:avLst/>
            </a:prstGeom>
            <a:ln w="19050">
              <a:solidFill>
                <a:srgbClr val="003EA8"/>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AAD617C8-1FF3-9B0F-DE52-2A9A73A13221}"/>
                </a:ext>
              </a:extLst>
            </p:cNvPr>
            <p:cNvCxnSpPr/>
            <p:nvPr/>
          </p:nvCxnSpPr>
          <p:spPr>
            <a:xfrm>
              <a:off x="13935760" y="3681243"/>
              <a:ext cx="0" cy="251744"/>
            </a:xfrm>
            <a:prstGeom prst="line">
              <a:avLst/>
            </a:prstGeom>
            <a:ln w="19050">
              <a:solidFill>
                <a:srgbClr val="003EA8"/>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ADF4CC10-2A68-9565-4FB1-A32834EE5003}"/>
                </a:ext>
              </a:extLst>
            </p:cNvPr>
            <p:cNvCxnSpPr/>
            <p:nvPr/>
          </p:nvCxnSpPr>
          <p:spPr>
            <a:xfrm>
              <a:off x="11595766" y="3692209"/>
              <a:ext cx="0" cy="251744"/>
            </a:xfrm>
            <a:prstGeom prst="line">
              <a:avLst/>
            </a:prstGeom>
            <a:ln w="19050">
              <a:solidFill>
                <a:srgbClr val="003EA8"/>
              </a:solidFill>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69B0E691-BBE2-7405-989C-5346AE9DA78D}"/>
                </a:ext>
              </a:extLst>
            </p:cNvPr>
            <p:cNvCxnSpPr/>
            <p:nvPr/>
          </p:nvCxnSpPr>
          <p:spPr>
            <a:xfrm>
              <a:off x="6872020" y="3708655"/>
              <a:ext cx="0" cy="251744"/>
            </a:xfrm>
            <a:prstGeom prst="line">
              <a:avLst/>
            </a:prstGeom>
            <a:ln w="19050">
              <a:solidFill>
                <a:srgbClr val="003EA8"/>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0AC8B327-4CE9-CD20-FC14-D3E2491A5871}"/>
                </a:ext>
              </a:extLst>
            </p:cNvPr>
            <p:cNvCxnSpPr/>
            <p:nvPr/>
          </p:nvCxnSpPr>
          <p:spPr>
            <a:xfrm>
              <a:off x="4505057" y="3692207"/>
              <a:ext cx="0" cy="251744"/>
            </a:xfrm>
            <a:prstGeom prst="line">
              <a:avLst/>
            </a:prstGeom>
            <a:ln w="19050">
              <a:solidFill>
                <a:srgbClr val="003EA8"/>
              </a:solidFill>
            </a:ln>
          </p:spPr>
          <p:style>
            <a:lnRef idx="1">
              <a:schemeClr val="accent1"/>
            </a:lnRef>
            <a:fillRef idx="0">
              <a:schemeClr val="accent1"/>
            </a:fillRef>
            <a:effectRef idx="0">
              <a:schemeClr val="accent1"/>
            </a:effectRef>
            <a:fontRef idx="minor">
              <a:schemeClr val="tx1"/>
            </a:fontRef>
          </p:style>
        </p:cxnSp>
        <p:sp>
          <p:nvSpPr>
            <p:cNvPr id="52" name="자유형 37">
              <a:extLst>
                <a:ext uri="{FF2B5EF4-FFF2-40B4-BE49-F238E27FC236}">
                  <a16:creationId xmlns:a16="http://schemas.microsoft.com/office/drawing/2014/main" id="{443CEC0C-FED0-D4B6-F0AA-271FCE3018DC}"/>
                </a:ext>
              </a:extLst>
            </p:cNvPr>
            <p:cNvSpPr/>
            <p:nvPr/>
          </p:nvSpPr>
          <p:spPr>
            <a:xfrm>
              <a:off x="10647615" y="5290203"/>
              <a:ext cx="1873264" cy="980298"/>
            </a:xfrm>
            <a:custGeom>
              <a:avLst/>
              <a:gdLst>
                <a:gd name="connsiteX0" fmla="*/ 0 w 1112490"/>
                <a:gd name="connsiteY0" fmla="*/ 0 h 556245"/>
                <a:gd name="connsiteX1" fmla="*/ 1112490 w 1112490"/>
                <a:gd name="connsiteY1" fmla="*/ 0 h 556245"/>
                <a:gd name="connsiteX2" fmla="*/ 1112490 w 1112490"/>
                <a:gd name="connsiteY2" fmla="*/ 556245 h 556245"/>
                <a:gd name="connsiteX3" fmla="*/ 0 w 1112490"/>
                <a:gd name="connsiteY3" fmla="*/ 556245 h 556245"/>
                <a:gd name="connsiteX4" fmla="*/ 0 w 1112490"/>
                <a:gd name="connsiteY4" fmla="*/ 0 h 556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490" h="556245">
                  <a:moveTo>
                    <a:pt x="0" y="0"/>
                  </a:moveTo>
                  <a:lnTo>
                    <a:pt x="1112490" y="0"/>
                  </a:lnTo>
                  <a:lnTo>
                    <a:pt x="1112490" y="556245"/>
                  </a:lnTo>
                  <a:lnTo>
                    <a:pt x="0" y="556245"/>
                  </a:lnTo>
                  <a:lnTo>
                    <a:pt x="0" y="0"/>
                  </a:lnTo>
                  <a:close/>
                </a:path>
              </a:pathLst>
            </a:custGeom>
            <a:solidFill>
              <a:srgbClr val="E0FFFF"/>
            </a:solidFill>
            <a:ln w="12700">
              <a:solidFill>
                <a:srgbClr val="6A5AC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ko-KR" altLang="en-US" sz="2400" kern="1200" dirty="0">
                  <a:solidFill>
                    <a:srgbClr val="003EA8"/>
                  </a:solidFill>
                  <a:latin typeface="Noto Sans KR" panose="020B0200000000000000" charset="-127"/>
                  <a:ea typeface="Noto Sans KR" panose="020B0200000000000000" charset="-127"/>
                </a:rPr>
                <a:t>장바구니</a:t>
              </a:r>
            </a:p>
          </p:txBody>
        </p:sp>
        <p:sp>
          <p:nvSpPr>
            <p:cNvPr id="53" name="자유형 77">
              <a:extLst>
                <a:ext uri="{FF2B5EF4-FFF2-40B4-BE49-F238E27FC236}">
                  <a16:creationId xmlns:a16="http://schemas.microsoft.com/office/drawing/2014/main" id="{CC451BF1-20CF-D0BF-3C74-3E1DDB7F7C90}"/>
                </a:ext>
              </a:extLst>
            </p:cNvPr>
            <p:cNvSpPr/>
            <p:nvPr/>
          </p:nvSpPr>
          <p:spPr>
            <a:xfrm>
              <a:off x="5918130" y="6561380"/>
              <a:ext cx="1857992" cy="980298"/>
            </a:xfrm>
            <a:custGeom>
              <a:avLst/>
              <a:gdLst>
                <a:gd name="connsiteX0" fmla="*/ 0 w 1112490"/>
                <a:gd name="connsiteY0" fmla="*/ 0 h 556245"/>
                <a:gd name="connsiteX1" fmla="*/ 1112490 w 1112490"/>
                <a:gd name="connsiteY1" fmla="*/ 0 h 556245"/>
                <a:gd name="connsiteX2" fmla="*/ 1112490 w 1112490"/>
                <a:gd name="connsiteY2" fmla="*/ 556245 h 556245"/>
                <a:gd name="connsiteX3" fmla="*/ 0 w 1112490"/>
                <a:gd name="connsiteY3" fmla="*/ 556245 h 556245"/>
                <a:gd name="connsiteX4" fmla="*/ 0 w 1112490"/>
                <a:gd name="connsiteY4" fmla="*/ 0 h 556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490" h="556245">
                  <a:moveTo>
                    <a:pt x="0" y="0"/>
                  </a:moveTo>
                  <a:lnTo>
                    <a:pt x="1112490" y="0"/>
                  </a:lnTo>
                  <a:lnTo>
                    <a:pt x="1112490" y="556245"/>
                  </a:lnTo>
                  <a:lnTo>
                    <a:pt x="0" y="556245"/>
                  </a:lnTo>
                  <a:lnTo>
                    <a:pt x="0" y="0"/>
                  </a:lnTo>
                  <a:close/>
                </a:path>
              </a:pathLst>
            </a:custGeom>
            <a:solidFill>
              <a:srgbClr val="E0FFFF"/>
            </a:solidFill>
            <a:ln w="12700">
              <a:solidFill>
                <a:srgbClr val="6A5AC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ko-KR" altLang="en-US" sz="2400" kern="1200" dirty="0">
                  <a:solidFill>
                    <a:srgbClr val="003EA8"/>
                  </a:solidFill>
                  <a:latin typeface="Noto Sans KR" panose="020B0200000000000000" charset="-127"/>
                  <a:ea typeface="Noto Sans KR" panose="020B0200000000000000" charset="-127"/>
                </a:rPr>
                <a:t>체험 일정</a:t>
              </a:r>
            </a:p>
          </p:txBody>
        </p:sp>
        <p:sp>
          <p:nvSpPr>
            <p:cNvPr id="55" name="자유형 78">
              <a:extLst>
                <a:ext uri="{FF2B5EF4-FFF2-40B4-BE49-F238E27FC236}">
                  <a16:creationId xmlns:a16="http://schemas.microsoft.com/office/drawing/2014/main" id="{A177176B-74B1-834D-5D00-AA277048D843}"/>
                </a:ext>
              </a:extLst>
            </p:cNvPr>
            <p:cNvSpPr/>
            <p:nvPr/>
          </p:nvSpPr>
          <p:spPr>
            <a:xfrm>
              <a:off x="5918130" y="7829081"/>
              <a:ext cx="1857992" cy="980298"/>
            </a:xfrm>
            <a:custGeom>
              <a:avLst/>
              <a:gdLst>
                <a:gd name="connsiteX0" fmla="*/ 0 w 1112490"/>
                <a:gd name="connsiteY0" fmla="*/ 0 h 556245"/>
                <a:gd name="connsiteX1" fmla="*/ 1112490 w 1112490"/>
                <a:gd name="connsiteY1" fmla="*/ 0 h 556245"/>
                <a:gd name="connsiteX2" fmla="*/ 1112490 w 1112490"/>
                <a:gd name="connsiteY2" fmla="*/ 556245 h 556245"/>
                <a:gd name="connsiteX3" fmla="*/ 0 w 1112490"/>
                <a:gd name="connsiteY3" fmla="*/ 556245 h 556245"/>
                <a:gd name="connsiteX4" fmla="*/ 0 w 1112490"/>
                <a:gd name="connsiteY4" fmla="*/ 0 h 556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490" h="556245">
                  <a:moveTo>
                    <a:pt x="0" y="0"/>
                  </a:moveTo>
                  <a:lnTo>
                    <a:pt x="1112490" y="0"/>
                  </a:lnTo>
                  <a:lnTo>
                    <a:pt x="1112490" y="556245"/>
                  </a:lnTo>
                  <a:lnTo>
                    <a:pt x="0" y="556245"/>
                  </a:lnTo>
                  <a:lnTo>
                    <a:pt x="0" y="0"/>
                  </a:lnTo>
                  <a:close/>
                </a:path>
              </a:pathLst>
            </a:custGeom>
            <a:solidFill>
              <a:srgbClr val="E0FFFF"/>
            </a:solidFill>
            <a:ln w="12700">
              <a:solidFill>
                <a:srgbClr val="6A5AC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ko-KR" altLang="en-US" sz="2000" kern="1200" dirty="0">
                  <a:solidFill>
                    <a:srgbClr val="003EA8"/>
                  </a:solidFill>
                  <a:latin typeface="Noto Sans KR" panose="020B0200000000000000" charset="-127"/>
                  <a:ea typeface="Noto Sans KR" panose="020B0200000000000000" charset="-127"/>
                </a:rPr>
                <a:t>자주 묻는 질문</a:t>
              </a:r>
            </a:p>
          </p:txBody>
        </p:sp>
        <p:sp>
          <p:nvSpPr>
            <p:cNvPr id="56" name="자유형 77">
              <a:extLst>
                <a:ext uri="{FF2B5EF4-FFF2-40B4-BE49-F238E27FC236}">
                  <a16:creationId xmlns:a16="http://schemas.microsoft.com/office/drawing/2014/main" id="{10E1BFA0-4B98-835F-E4B1-E2FF9FA5EE91}"/>
                </a:ext>
              </a:extLst>
            </p:cNvPr>
            <p:cNvSpPr/>
            <p:nvPr/>
          </p:nvSpPr>
          <p:spPr>
            <a:xfrm>
              <a:off x="10655251" y="6561380"/>
              <a:ext cx="1873264" cy="980298"/>
            </a:xfrm>
            <a:custGeom>
              <a:avLst/>
              <a:gdLst>
                <a:gd name="connsiteX0" fmla="*/ 0 w 1112490"/>
                <a:gd name="connsiteY0" fmla="*/ 0 h 556245"/>
                <a:gd name="connsiteX1" fmla="*/ 1112490 w 1112490"/>
                <a:gd name="connsiteY1" fmla="*/ 0 h 556245"/>
                <a:gd name="connsiteX2" fmla="*/ 1112490 w 1112490"/>
                <a:gd name="connsiteY2" fmla="*/ 556245 h 556245"/>
                <a:gd name="connsiteX3" fmla="*/ 0 w 1112490"/>
                <a:gd name="connsiteY3" fmla="*/ 556245 h 556245"/>
                <a:gd name="connsiteX4" fmla="*/ 0 w 1112490"/>
                <a:gd name="connsiteY4" fmla="*/ 0 h 556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490" h="556245">
                  <a:moveTo>
                    <a:pt x="0" y="0"/>
                  </a:moveTo>
                  <a:lnTo>
                    <a:pt x="1112490" y="0"/>
                  </a:lnTo>
                  <a:lnTo>
                    <a:pt x="1112490" y="556245"/>
                  </a:lnTo>
                  <a:lnTo>
                    <a:pt x="0" y="556245"/>
                  </a:lnTo>
                  <a:lnTo>
                    <a:pt x="0" y="0"/>
                  </a:lnTo>
                  <a:close/>
                </a:path>
              </a:pathLst>
            </a:custGeom>
            <a:solidFill>
              <a:srgbClr val="E0FFFF"/>
            </a:solidFill>
            <a:ln w="12700">
              <a:solidFill>
                <a:srgbClr val="6A5AC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ko-KR" altLang="en-US" sz="2400" kern="1200" dirty="0">
                  <a:solidFill>
                    <a:srgbClr val="003EA8"/>
                  </a:solidFill>
                  <a:latin typeface="Noto Sans KR" panose="020B0200000000000000" charset="-127"/>
                  <a:ea typeface="Noto Sans KR" panose="020B0200000000000000" charset="-127"/>
                </a:rPr>
                <a:t>상품 목록</a:t>
              </a:r>
            </a:p>
          </p:txBody>
        </p:sp>
        <p:sp>
          <p:nvSpPr>
            <p:cNvPr id="57" name="자유형 78">
              <a:extLst>
                <a:ext uri="{FF2B5EF4-FFF2-40B4-BE49-F238E27FC236}">
                  <a16:creationId xmlns:a16="http://schemas.microsoft.com/office/drawing/2014/main" id="{CA2DEEF3-1EC1-596A-5423-DBA0AE632260}"/>
                </a:ext>
              </a:extLst>
            </p:cNvPr>
            <p:cNvSpPr/>
            <p:nvPr/>
          </p:nvSpPr>
          <p:spPr>
            <a:xfrm>
              <a:off x="10660409" y="7829081"/>
              <a:ext cx="1872642" cy="980298"/>
            </a:xfrm>
            <a:custGeom>
              <a:avLst/>
              <a:gdLst>
                <a:gd name="connsiteX0" fmla="*/ 0 w 1112490"/>
                <a:gd name="connsiteY0" fmla="*/ 0 h 556245"/>
                <a:gd name="connsiteX1" fmla="*/ 1112490 w 1112490"/>
                <a:gd name="connsiteY1" fmla="*/ 0 h 556245"/>
                <a:gd name="connsiteX2" fmla="*/ 1112490 w 1112490"/>
                <a:gd name="connsiteY2" fmla="*/ 556245 h 556245"/>
                <a:gd name="connsiteX3" fmla="*/ 0 w 1112490"/>
                <a:gd name="connsiteY3" fmla="*/ 556245 h 556245"/>
                <a:gd name="connsiteX4" fmla="*/ 0 w 1112490"/>
                <a:gd name="connsiteY4" fmla="*/ 0 h 556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490" h="556245">
                  <a:moveTo>
                    <a:pt x="0" y="0"/>
                  </a:moveTo>
                  <a:lnTo>
                    <a:pt x="1112490" y="0"/>
                  </a:lnTo>
                  <a:lnTo>
                    <a:pt x="1112490" y="556245"/>
                  </a:lnTo>
                  <a:lnTo>
                    <a:pt x="0" y="556245"/>
                  </a:lnTo>
                  <a:lnTo>
                    <a:pt x="0" y="0"/>
                  </a:lnTo>
                  <a:close/>
                </a:path>
              </a:pathLst>
            </a:custGeom>
            <a:solidFill>
              <a:srgbClr val="E0FFFF"/>
            </a:solidFill>
            <a:ln w="12700">
              <a:solidFill>
                <a:srgbClr val="6A5AC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ko-KR" altLang="en-US" sz="2400" kern="1200" dirty="0">
                  <a:solidFill>
                    <a:srgbClr val="003EA8"/>
                  </a:solidFill>
                  <a:latin typeface="Noto Sans KR" panose="020B0200000000000000" charset="-127"/>
                  <a:ea typeface="Noto Sans KR" panose="020B0200000000000000" charset="-127"/>
                </a:rPr>
                <a:t>상품 구매</a:t>
              </a:r>
            </a:p>
          </p:txBody>
        </p:sp>
        <p:sp>
          <p:nvSpPr>
            <p:cNvPr id="58" name="자유형 86">
              <a:extLst>
                <a:ext uri="{FF2B5EF4-FFF2-40B4-BE49-F238E27FC236}">
                  <a16:creationId xmlns:a16="http://schemas.microsoft.com/office/drawing/2014/main" id="{A84E6D23-5411-9655-222E-0958CE2076F1}"/>
                </a:ext>
              </a:extLst>
            </p:cNvPr>
            <p:cNvSpPr/>
            <p:nvPr/>
          </p:nvSpPr>
          <p:spPr>
            <a:xfrm>
              <a:off x="15373044" y="3932987"/>
              <a:ext cx="1857992" cy="1196053"/>
            </a:xfrm>
            <a:custGeom>
              <a:avLst/>
              <a:gdLst>
                <a:gd name="connsiteX0" fmla="*/ 0 w 1112490"/>
                <a:gd name="connsiteY0" fmla="*/ 0 h 556245"/>
                <a:gd name="connsiteX1" fmla="*/ 1112490 w 1112490"/>
                <a:gd name="connsiteY1" fmla="*/ 0 h 556245"/>
                <a:gd name="connsiteX2" fmla="*/ 1112490 w 1112490"/>
                <a:gd name="connsiteY2" fmla="*/ 556245 h 556245"/>
                <a:gd name="connsiteX3" fmla="*/ 0 w 1112490"/>
                <a:gd name="connsiteY3" fmla="*/ 556245 h 556245"/>
                <a:gd name="connsiteX4" fmla="*/ 0 w 1112490"/>
                <a:gd name="connsiteY4" fmla="*/ 0 h 556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490" h="556245">
                  <a:moveTo>
                    <a:pt x="0" y="0"/>
                  </a:moveTo>
                  <a:lnTo>
                    <a:pt x="1112490" y="0"/>
                  </a:lnTo>
                  <a:lnTo>
                    <a:pt x="1112490" y="556245"/>
                  </a:lnTo>
                  <a:lnTo>
                    <a:pt x="0" y="556245"/>
                  </a:lnTo>
                  <a:lnTo>
                    <a:pt x="0" y="0"/>
                  </a:lnTo>
                  <a:close/>
                </a:path>
              </a:pathLst>
            </a:custGeom>
            <a:solidFill>
              <a:srgbClr val="003EA8"/>
            </a:solidFill>
            <a:ln>
              <a:solidFill>
                <a:srgbClr val="003EA8"/>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ko-KR" altLang="en-US" sz="2400" b="1" kern="1200" dirty="0" err="1">
                  <a:solidFill>
                    <a:srgbClr val="E0FFFF"/>
                  </a:solidFill>
                  <a:latin typeface="Noto Sans KR" panose="020B0200000000000000" charset="-127"/>
                  <a:ea typeface="Noto Sans KR" panose="020B0200000000000000" charset="-127"/>
                </a:rPr>
                <a:t>마이페이지</a:t>
              </a:r>
              <a:endParaRPr lang="ko-KR" altLang="en-US" sz="2400" b="1" kern="1200" dirty="0">
                <a:solidFill>
                  <a:srgbClr val="E0FFFF"/>
                </a:solidFill>
                <a:latin typeface="Noto Sans KR" panose="020B0200000000000000" charset="-127"/>
                <a:ea typeface="Noto Sans KR" panose="020B0200000000000000" charset="-127"/>
              </a:endParaRPr>
            </a:p>
          </p:txBody>
        </p:sp>
        <p:sp>
          <p:nvSpPr>
            <p:cNvPr id="59" name="자유형 37">
              <a:extLst>
                <a:ext uri="{FF2B5EF4-FFF2-40B4-BE49-F238E27FC236}">
                  <a16:creationId xmlns:a16="http://schemas.microsoft.com/office/drawing/2014/main" id="{EE596713-A2DE-AAD5-8B6B-B4AC7F2FA1D2}"/>
                </a:ext>
              </a:extLst>
            </p:cNvPr>
            <p:cNvSpPr/>
            <p:nvPr/>
          </p:nvSpPr>
          <p:spPr>
            <a:xfrm>
              <a:off x="12986982" y="5290203"/>
              <a:ext cx="1873264" cy="980298"/>
            </a:xfrm>
            <a:custGeom>
              <a:avLst/>
              <a:gdLst>
                <a:gd name="connsiteX0" fmla="*/ 0 w 1112490"/>
                <a:gd name="connsiteY0" fmla="*/ 0 h 556245"/>
                <a:gd name="connsiteX1" fmla="*/ 1112490 w 1112490"/>
                <a:gd name="connsiteY1" fmla="*/ 0 h 556245"/>
                <a:gd name="connsiteX2" fmla="*/ 1112490 w 1112490"/>
                <a:gd name="connsiteY2" fmla="*/ 556245 h 556245"/>
                <a:gd name="connsiteX3" fmla="*/ 0 w 1112490"/>
                <a:gd name="connsiteY3" fmla="*/ 556245 h 556245"/>
                <a:gd name="connsiteX4" fmla="*/ 0 w 1112490"/>
                <a:gd name="connsiteY4" fmla="*/ 0 h 556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490" h="556245">
                  <a:moveTo>
                    <a:pt x="0" y="0"/>
                  </a:moveTo>
                  <a:lnTo>
                    <a:pt x="1112490" y="0"/>
                  </a:lnTo>
                  <a:lnTo>
                    <a:pt x="1112490" y="556245"/>
                  </a:lnTo>
                  <a:lnTo>
                    <a:pt x="0" y="556245"/>
                  </a:lnTo>
                  <a:lnTo>
                    <a:pt x="0" y="0"/>
                  </a:lnTo>
                  <a:close/>
                </a:path>
              </a:pathLst>
            </a:custGeom>
            <a:solidFill>
              <a:srgbClr val="E0FFFF"/>
            </a:solidFill>
            <a:ln w="12700">
              <a:solidFill>
                <a:srgbClr val="6A5AC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ko-KR" altLang="en-US" sz="2400" kern="1200" dirty="0">
                  <a:solidFill>
                    <a:srgbClr val="003EA8"/>
                  </a:solidFill>
                  <a:latin typeface="Noto Sans KR" panose="020B0200000000000000" charset="-127"/>
                  <a:ea typeface="Noto Sans KR" panose="020B0200000000000000" charset="-127"/>
                </a:rPr>
                <a:t>공지사항</a:t>
              </a:r>
            </a:p>
          </p:txBody>
        </p:sp>
        <p:sp>
          <p:nvSpPr>
            <p:cNvPr id="60" name="자유형 77">
              <a:extLst>
                <a:ext uri="{FF2B5EF4-FFF2-40B4-BE49-F238E27FC236}">
                  <a16:creationId xmlns:a16="http://schemas.microsoft.com/office/drawing/2014/main" id="{AF1C7E55-B687-A8C6-0AD2-1236A7841B93}"/>
                </a:ext>
              </a:extLst>
            </p:cNvPr>
            <p:cNvSpPr/>
            <p:nvPr/>
          </p:nvSpPr>
          <p:spPr>
            <a:xfrm>
              <a:off x="12994618" y="6561380"/>
              <a:ext cx="1873264" cy="980298"/>
            </a:xfrm>
            <a:custGeom>
              <a:avLst/>
              <a:gdLst>
                <a:gd name="connsiteX0" fmla="*/ 0 w 1112490"/>
                <a:gd name="connsiteY0" fmla="*/ 0 h 556245"/>
                <a:gd name="connsiteX1" fmla="*/ 1112490 w 1112490"/>
                <a:gd name="connsiteY1" fmla="*/ 0 h 556245"/>
                <a:gd name="connsiteX2" fmla="*/ 1112490 w 1112490"/>
                <a:gd name="connsiteY2" fmla="*/ 556245 h 556245"/>
                <a:gd name="connsiteX3" fmla="*/ 0 w 1112490"/>
                <a:gd name="connsiteY3" fmla="*/ 556245 h 556245"/>
                <a:gd name="connsiteX4" fmla="*/ 0 w 1112490"/>
                <a:gd name="connsiteY4" fmla="*/ 0 h 556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490" h="556245">
                  <a:moveTo>
                    <a:pt x="0" y="0"/>
                  </a:moveTo>
                  <a:lnTo>
                    <a:pt x="1112490" y="0"/>
                  </a:lnTo>
                  <a:lnTo>
                    <a:pt x="1112490" y="556245"/>
                  </a:lnTo>
                  <a:lnTo>
                    <a:pt x="0" y="556245"/>
                  </a:lnTo>
                  <a:lnTo>
                    <a:pt x="0" y="0"/>
                  </a:lnTo>
                  <a:close/>
                </a:path>
              </a:pathLst>
            </a:custGeom>
            <a:solidFill>
              <a:srgbClr val="E0FFFF"/>
            </a:solidFill>
            <a:ln w="12700">
              <a:solidFill>
                <a:srgbClr val="6A5AC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altLang="ko-KR" sz="2400" u="sng" kern="1200" dirty="0">
                  <a:solidFill>
                    <a:srgbClr val="003EA8"/>
                  </a:solidFill>
                  <a:latin typeface="Noto Sans KR" panose="020B0200000000000000" charset="-127"/>
                  <a:ea typeface="Noto Sans KR" panose="020B0200000000000000" charset="-127"/>
                </a:rPr>
                <a:t>QNA</a:t>
              </a:r>
              <a:endParaRPr lang="ko-KR" altLang="en-US" sz="2400" u="sng" kern="1200" dirty="0">
                <a:solidFill>
                  <a:srgbClr val="003EA8"/>
                </a:solidFill>
                <a:latin typeface="Noto Sans KR" panose="020B0200000000000000" charset="-127"/>
                <a:ea typeface="Noto Sans KR" panose="020B0200000000000000" charset="-127"/>
              </a:endParaRPr>
            </a:p>
          </p:txBody>
        </p:sp>
        <p:sp>
          <p:nvSpPr>
            <p:cNvPr id="61" name="자유형 78">
              <a:extLst>
                <a:ext uri="{FF2B5EF4-FFF2-40B4-BE49-F238E27FC236}">
                  <a16:creationId xmlns:a16="http://schemas.microsoft.com/office/drawing/2014/main" id="{F41C2D62-0853-8FA5-BF17-6662DFA9D38C}"/>
                </a:ext>
              </a:extLst>
            </p:cNvPr>
            <p:cNvSpPr/>
            <p:nvPr/>
          </p:nvSpPr>
          <p:spPr>
            <a:xfrm>
              <a:off x="12999776" y="7829081"/>
              <a:ext cx="1872642" cy="980298"/>
            </a:xfrm>
            <a:custGeom>
              <a:avLst/>
              <a:gdLst>
                <a:gd name="connsiteX0" fmla="*/ 0 w 1112490"/>
                <a:gd name="connsiteY0" fmla="*/ 0 h 556245"/>
                <a:gd name="connsiteX1" fmla="*/ 1112490 w 1112490"/>
                <a:gd name="connsiteY1" fmla="*/ 0 h 556245"/>
                <a:gd name="connsiteX2" fmla="*/ 1112490 w 1112490"/>
                <a:gd name="connsiteY2" fmla="*/ 556245 h 556245"/>
                <a:gd name="connsiteX3" fmla="*/ 0 w 1112490"/>
                <a:gd name="connsiteY3" fmla="*/ 556245 h 556245"/>
                <a:gd name="connsiteX4" fmla="*/ 0 w 1112490"/>
                <a:gd name="connsiteY4" fmla="*/ 0 h 556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490" h="556245">
                  <a:moveTo>
                    <a:pt x="0" y="0"/>
                  </a:moveTo>
                  <a:lnTo>
                    <a:pt x="1112490" y="0"/>
                  </a:lnTo>
                  <a:lnTo>
                    <a:pt x="1112490" y="556245"/>
                  </a:lnTo>
                  <a:lnTo>
                    <a:pt x="0" y="556245"/>
                  </a:lnTo>
                  <a:lnTo>
                    <a:pt x="0" y="0"/>
                  </a:lnTo>
                  <a:close/>
                </a:path>
              </a:pathLst>
            </a:custGeom>
            <a:solidFill>
              <a:srgbClr val="E0FFFF"/>
            </a:solidFill>
            <a:ln w="12700">
              <a:solidFill>
                <a:srgbClr val="6A5AC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altLang="ko-KR" sz="2400" u="sng" dirty="0">
                  <a:solidFill>
                    <a:srgbClr val="003EA8"/>
                  </a:solidFill>
                  <a:latin typeface="Noto Sans KR" panose="020B0200000000000000" charset="-127"/>
                  <a:ea typeface="Noto Sans KR" panose="020B0200000000000000" charset="-127"/>
                </a:rPr>
                <a:t>Review</a:t>
              </a:r>
              <a:endParaRPr lang="ko-KR" altLang="en-US" sz="2400" u="sng" kern="1200" dirty="0">
                <a:solidFill>
                  <a:srgbClr val="003EA8"/>
                </a:solidFill>
                <a:latin typeface="Noto Sans KR" panose="020B0200000000000000" charset="-127"/>
                <a:ea typeface="Noto Sans KR" panose="020B0200000000000000" charset="-127"/>
              </a:endParaRPr>
            </a:p>
          </p:txBody>
        </p:sp>
        <p:cxnSp>
          <p:nvCxnSpPr>
            <p:cNvPr id="65" name="직선 연결선 64">
              <a:extLst>
                <a:ext uri="{FF2B5EF4-FFF2-40B4-BE49-F238E27FC236}">
                  <a16:creationId xmlns:a16="http://schemas.microsoft.com/office/drawing/2014/main" id="{39DD91D7-DA90-5A2A-4890-DBD9B83A334B}"/>
                </a:ext>
              </a:extLst>
            </p:cNvPr>
            <p:cNvCxnSpPr/>
            <p:nvPr/>
          </p:nvCxnSpPr>
          <p:spPr>
            <a:xfrm>
              <a:off x="9136746" y="3685991"/>
              <a:ext cx="0" cy="251744"/>
            </a:xfrm>
            <a:prstGeom prst="line">
              <a:avLst/>
            </a:prstGeom>
            <a:ln w="19050">
              <a:solidFill>
                <a:srgbClr val="003EA8"/>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10486212"/>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 0"/>
          <p:cNvSpPr txBox="1">
            <a:spLocks/>
          </p:cNvSpPr>
          <p:nvPr/>
        </p:nvSpPr>
        <p:spPr>
          <a:xfrm>
            <a:off x="5536882" y="793909"/>
            <a:ext cx="6758940" cy="929485"/>
          </a:xfrm>
          <a:prstGeom prst="rect">
            <a:avLst/>
          </a:prstGeom>
          <a:ln w="0">
            <a:noFill/>
            <a:prstDash/>
          </a:ln>
        </p:spPr>
        <p:txBody>
          <a:bodyPr vert="horz" wrap="square" lIns="0" tIns="0" rIns="0" bIns="0" numCol="1" rtlCol="1" anchor="t">
            <a:spAutoFit/>
          </a:bodyPr>
          <a:lstStyle/>
          <a:p>
            <a:pPr marL="0" indent="0" algn="ctr" latinLnBrk="0">
              <a:lnSpc>
                <a:spcPts val="7200"/>
              </a:lnSpc>
              <a:spcBef>
                <a:spcPct val="0"/>
              </a:spcBef>
              <a:buFontTx/>
              <a:buNone/>
            </a:pPr>
            <a:r>
              <a:rPr lang="ko-KR" altLang="en-US" sz="7000" dirty="0">
                <a:solidFill>
                  <a:srgbClr val="003EA8"/>
                </a:solidFill>
                <a:ea typeface="Noto Sans KR" panose="020B0200000000000000" charset="-127"/>
              </a:rPr>
              <a:t>메뉴 구조도</a:t>
            </a:r>
          </a:p>
        </p:txBody>
      </p:sp>
      <p:cxnSp>
        <p:nvCxnSpPr>
          <p:cNvPr id="54" name="도형 40"/>
          <p:cNvCxnSpPr/>
          <p:nvPr/>
        </p:nvCxnSpPr>
        <p:spPr>
          <a:xfrm flipV="1">
            <a:off x="1650365" y="1790700"/>
            <a:ext cx="16647160" cy="1270"/>
          </a:xfrm>
          <a:prstGeom prst="line">
            <a:avLst/>
          </a:prstGeom>
          <a:ln w="28575" cap="flat" cmpd="sng">
            <a:solidFill>
              <a:srgbClr val="003EA8">
                <a:alpha val="100000"/>
              </a:srgb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Rect 0">
            <a:extLst>
              <a:ext uri="{FF2B5EF4-FFF2-40B4-BE49-F238E27FC236}">
                <a16:creationId xmlns:a16="http://schemas.microsoft.com/office/drawing/2014/main" id="{D05A2AE5-FBD0-ED90-C755-01F81D0D0AB0}"/>
              </a:ext>
            </a:extLst>
          </p:cNvPr>
          <p:cNvSpPr>
            <a:spLocks/>
          </p:cNvSpPr>
          <p:nvPr/>
        </p:nvSpPr>
        <p:spPr>
          <a:xfrm>
            <a:off x="3810" y="69215"/>
            <a:ext cx="4585970" cy="1626235"/>
          </a:xfrm>
          <a:custGeom>
            <a:avLst/>
            <a:gdLst>
              <a:gd name="TX0" fmla="*/ 0 w 4585507"/>
              <a:gd name="TY0" fmla="*/ 0 h 1625771"/>
              <a:gd name="TX1" fmla="*/ 4585506 w 4585507"/>
              <a:gd name="TY1" fmla="*/ 0 h 1625771"/>
              <a:gd name="TX2" fmla="*/ 4585506 w 4585507"/>
              <a:gd name="TY2" fmla="*/ 1625770 h 1625771"/>
              <a:gd name="TX3" fmla="*/ 0 w 4585507"/>
              <a:gd name="TY3" fmla="*/ 1625770 h 1625771"/>
              <a:gd name="TX4" fmla="*/ 0 w 4585507"/>
              <a:gd name="TY4" fmla="*/ 0 h 1625771"/>
            </a:gdLst>
            <a:ahLst/>
            <a:cxnLst>
              <a:cxn ang="0">
                <a:pos x="TX0" y="TY0"/>
              </a:cxn>
              <a:cxn ang="0">
                <a:pos x="TX1" y="TY1"/>
              </a:cxn>
              <a:cxn ang="0">
                <a:pos x="TX2" y="TY2"/>
              </a:cxn>
              <a:cxn ang="0">
                <a:pos x="TX3" y="TY3"/>
              </a:cxn>
              <a:cxn ang="0">
                <a:pos x="TX4" y="TY4"/>
              </a:cxn>
            </a:cxnLst>
            <a:rect l="l" t="t" r="r" b="b"/>
            <a:pathLst>
              <a:path w="4585507" h="1625771">
                <a:moveTo>
                  <a:pt x="0" y="0"/>
                </a:moveTo>
                <a:lnTo>
                  <a:pt x="4585506" y="0"/>
                </a:lnTo>
                <a:lnTo>
                  <a:pt x="4585506" y="1625770"/>
                </a:lnTo>
                <a:lnTo>
                  <a:pt x="0" y="1625770"/>
                </a:lnTo>
                <a:lnTo>
                  <a:pt x="0" y="0"/>
                </a:lnTo>
                <a:close/>
              </a:path>
            </a:pathLst>
          </a:custGeom>
          <a:blipFill rotWithShape="1">
            <a:blip r:embed="rId3" cstate="print">
              <a:extLst>
                <a:ext uri="{28A0092B-C50C-407E-A947-70E740481C1C}">
                  <a14:useLocalDpi xmlns:a14="http://schemas.microsoft.com/office/drawing/2010/main" val="0"/>
                </a:ext>
              </a:extLst>
            </a:blip>
            <a:stretch>
              <a:fillRect/>
            </a:stretch>
          </a:blipFill>
        </p:spPr>
        <p:txBody>
          <a:bodyPr vert="horz" wrap="square" lIns="0" tIns="0" rIns="0" bIns="0" anchor="t">
            <a:noAutofit/>
          </a:bodyPr>
          <a:lstStyle/>
          <a:p>
            <a:pPr marL="0" indent="0"/>
            <a:endParaRPr lang="ko-KR" altLang="en-US"/>
          </a:p>
        </p:txBody>
      </p:sp>
      <p:sp>
        <p:nvSpPr>
          <p:cNvPr id="9" name="자유형 76">
            <a:extLst>
              <a:ext uri="{FF2B5EF4-FFF2-40B4-BE49-F238E27FC236}">
                <a16:creationId xmlns:a16="http://schemas.microsoft.com/office/drawing/2014/main" id="{4AC8F5E2-BCDE-B565-B6AE-B588A4F5D422}"/>
              </a:ext>
            </a:extLst>
          </p:cNvPr>
          <p:cNvSpPr/>
          <p:nvPr/>
        </p:nvSpPr>
        <p:spPr>
          <a:xfrm>
            <a:off x="5842787" y="5456961"/>
            <a:ext cx="1857992" cy="980298"/>
          </a:xfrm>
          <a:custGeom>
            <a:avLst/>
            <a:gdLst>
              <a:gd name="connsiteX0" fmla="*/ 0 w 1112490"/>
              <a:gd name="connsiteY0" fmla="*/ 0 h 556245"/>
              <a:gd name="connsiteX1" fmla="*/ 1112490 w 1112490"/>
              <a:gd name="connsiteY1" fmla="*/ 0 h 556245"/>
              <a:gd name="connsiteX2" fmla="*/ 1112490 w 1112490"/>
              <a:gd name="connsiteY2" fmla="*/ 556245 h 556245"/>
              <a:gd name="connsiteX3" fmla="*/ 0 w 1112490"/>
              <a:gd name="connsiteY3" fmla="*/ 556245 h 556245"/>
              <a:gd name="connsiteX4" fmla="*/ 0 w 1112490"/>
              <a:gd name="connsiteY4" fmla="*/ 0 h 556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490" h="556245">
                <a:moveTo>
                  <a:pt x="0" y="0"/>
                </a:moveTo>
                <a:lnTo>
                  <a:pt x="1112490" y="0"/>
                </a:lnTo>
                <a:lnTo>
                  <a:pt x="1112490" y="556245"/>
                </a:lnTo>
                <a:lnTo>
                  <a:pt x="0" y="556245"/>
                </a:lnTo>
                <a:lnTo>
                  <a:pt x="0" y="0"/>
                </a:lnTo>
                <a:close/>
              </a:path>
            </a:pathLst>
          </a:custGeom>
          <a:noFill/>
          <a:ln w="12700">
            <a:solidFill>
              <a:srgbClr val="6A5AC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ko-KR" altLang="en-US" sz="2000" kern="1200" dirty="0">
                <a:solidFill>
                  <a:srgbClr val="003EA8"/>
                </a:solidFill>
                <a:latin typeface="Noto Sans KR" panose="020B0200000000000000" charset="-127"/>
                <a:ea typeface="Noto Sans KR" panose="020B0200000000000000" charset="-127"/>
              </a:rPr>
              <a:t>예약 전체 현황</a:t>
            </a:r>
          </a:p>
        </p:txBody>
      </p:sp>
      <p:sp>
        <p:nvSpPr>
          <p:cNvPr id="13" name="자유형 80">
            <a:extLst>
              <a:ext uri="{FF2B5EF4-FFF2-40B4-BE49-F238E27FC236}">
                <a16:creationId xmlns:a16="http://schemas.microsoft.com/office/drawing/2014/main" id="{A8EEA468-73E4-B5D5-3362-D237BB873A03}"/>
              </a:ext>
            </a:extLst>
          </p:cNvPr>
          <p:cNvSpPr/>
          <p:nvPr/>
        </p:nvSpPr>
        <p:spPr>
          <a:xfrm>
            <a:off x="8182175" y="5453462"/>
            <a:ext cx="1895807" cy="980298"/>
          </a:xfrm>
          <a:custGeom>
            <a:avLst/>
            <a:gdLst>
              <a:gd name="connsiteX0" fmla="*/ 0 w 1112490"/>
              <a:gd name="connsiteY0" fmla="*/ 0 h 556245"/>
              <a:gd name="connsiteX1" fmla="*/ 1112490 w 1112490"/>
              <a:gd name="connsiteY1" fmla="*/ 0 h 556245"/>
              <a:gd name="connsiteX2" fmla="*/ 1112490 w 1112490"/>
              <a:gd name="connsiteY2" fmla="*/ 556245 h 556245"/>
              <a:gd name="connsiteX3" fmla="*/ 0 w 1112490"/>
              <a:gd name="connsiteY3" fmla="*/ 556245 h 556245"/>
              <a:gd name="connsiteX4" fmla="*/ 0 w 1112490"/>
              <a:gd name="connsiteY4" fmla="*/ 0 h 556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490" h="556245">
                <a:moveTo>
                  <a:pt x="0" y="0"/>
                </a:moveTo>
                <a:lnTo>
                  <a:pt x="1112490" y="0"/>
                </a:lnTo>
                <a:lnTo>
                  <a:pt x="1112490" y="556245"/>
                </a:lnTo>
                <a:lnTo>
                  <a:pt x="0" y="556245"/>
                </a:lnTo>
                <a:lnTo>
                  <a:pt x="0" y="0"/>
                </a:lnTo>
                <a:close/>
              </a:path>
            </a:pathLst>
          </a:custGeom>
          <a:noFill/>
          <a:ln w="12700">
            <a:solidFill>
              <a:srgbClr val="6A5AC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ko-KR" altLang="en-US" sz="2000" kern="1200" dirty="0">
                <a:solidFill>
                  <a:srgbClr val="003EA8"/>
                </a:solidFill>
                <a:latin typeface="Noto Sans KR" panose="020B0200000000000000" charset="-127"/>
                <a:ea typeface="Noto Sans KR" panose="020B0200000000000000" charset="-127"/>
              </a:rPr>
              <a:t>주문 배송 현황</a:t>
            </a:r>
          </a:p>
        </p:txBody>
      </p:sp>
      <p:sp>
        <p:nvSpPr>
          <p:cNvPr id="15" name="자유형 82">
            <a:extLst>
              <a:ext uri="{FF2B5EF4-FFF2-40B4-BE49-F238E27FC236}">
                <a16:creationId xmlns:a16="http://schemas.microsoft.com/office/drawing/2014/main" id="{CAC02830-C11D-2A1A-AEC9-72B1C8D54D8A}"/>
              </a:ext>
            </a:extLst>
          </p:cNvPr>
          <p:cNvSpPr/>
          <p:nvPr/>
        </p:nvSpPr>
        <p:spPr>
          <a:xfrm>
            <a:off x="10577344" y="5456938"/>
            <a:ext cx="1857992" cy="980298"/>
          </a:xfrm>
          <a:custGeom>
            <a:avLst/>
            <a:gdLst>
              <a:gd name="connsiteX0" fmla="*/ 0 w 1112490"/>
              <a:gd name="connsiteY0" fmla="*/ 0 h 556245"/>
              <a:gd name="connsiteX1" fmla="*/ 1112490 w 1112490"/>
              <a:gd name="connsiteY1" fmla="*/ 0 h 556245"/>
              <a:gd name="connsiteX2" fmla="*/ 1112490 w 1112490"/>
              <a:gd name="connsiteY2" fmla="*/ 556245 h 556245"/>
              <a:gd name="connsiteX3" fmla="*/ 0 w 1112490"/>
              <a:gd name="connsiteY3" fmla="*/ 556245 h 556245"/>
              <a:gd name="connsiteX4" fmla="*/ 0 w 1112490"/>
              <a:gd name="connsiteY4" fmla="*/ 0 h 556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490" h="556245">
                <a:moveTo>
                  <a:pt x="0" y="0"/>
                </a:moveTo>
                <a:lnTo>
                  <a:pt x="1112490" y="0"/>
                </a:lnTo>
                <a:lnTo>
                  <a:pt x="1112490" y="556245"/>
                </a:lnTo>
                <a:lnTo>
                  <a:pt x="0" y="556245"/>
                </a:lnTo>
                <a:lnTo>
                  <a:pt x="0" y="0"/>
                </a:lnTo>
                <a:close/>
              </a:path>
            </a:pathLst>
          </a:custGeom>
          <a:noFill/>
          <a:ln w="12700">
            <a:solidFill>
              <a:srgbClr val="6A5AC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ko-KR" altLang="en-US" sz="2400" kern="1200" dirty="0">
                <a:solidFill>
                  <a:srgbClr val="003EA8"/>
                </a:solidFill>
                <a:latin typeface="Noto Sans KR" panose="020B0200000000000000" charset="-127"/>
                <a:ea typeface="Noto Sans KR" panose="020B0200000000000000" charset="-127"/>
              </a:rPr>
              <a:t>회원 목록</a:t>
            </a:r>
          </a:p>
        </p:txBody>
      </p:sp>
      <p:sp>
        <p:nvSpPr>
          <p:cNvPr id="21" name="자유형 71">
            <a:extLst>
              <a:ext uri="{FF2B5EF4-FFF2-40B4-BE49-F238E27FC236}">
                <a16:creationId xmlns:a16="http://schemas.microsoft.com/office/drawing/2014/main" id="{E175A96D-3E67-5E62-F823-6A7892749186}"/>
              </a:ext>
            </a:extLst>
          </p:cNvPr>
          <p:cNvSpPr/>
          <p:nvPr/>
        </p:nvSpPr>
        <p:spPr>
          <a:xfrm>
            <a:off x="8019915" y="2153830"/>
            <a:ext cx="2248170" cy="1196053"/>
          </a:xfrm>
          <a:custGeom>
            <a:avLst/>
            <a:gdLst>
              <a:gd name="connsiteX0" fmla="*/ 0 w 1112490"/>
              <a:gd name="connsiteY0" fmla="*/ 0 h 556245"/>
              <a:gd name="connsiteX1" fmla="*/ 1112490 w 1112490"/>
              <a:gd name="connsiteY1" fmla="*/ 0 h 556245"/>
              <a:gd name="connsiteX2" fmla="*/ 1112490 w 1112490"/>
              <a:gd name="connsiteY2" fmla="*/ 556245 h 556245"/>
              <a:gd name="connsiteX3" fmla="*/ 0 w 1112490"/>
              <a:gd name="connsiteY3" fmla="*/ 556245 h 556245"/>
              <a:gd name="connsiteX4" fmla="*/ 0 w 1112490"/>
              <a:gd name="connsiteY4" fmla="*/ 0 h 556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490" h="556245">
                <a:moveTo>
                  <a:pt x="0" y="0"/>
                </a:moveTo>
                <a:lnTo>
                  <a:pt x="1112490" y="0"/>
                </a:lnTo>
                <a:lnTo>
                  <a:pt x="1112490" y="556245"/>
                </a:lnTo>
                <a:lnTo>
                  <a:pt x="0" y="556245"/>
                </a:lnTo>
                <a:lnTo>
                  <a:pt x="0" y="0"/>
                </a:lnTo>
                <a:close/>
              </a:path>
            </a:pathLst>
          </a:custGeom>
          <a:solidFill>
            <a:srgbClr val="003EA8"/>
          </a:solidFill>
          <a:ln>
            <a:solidFill>
              <a:srgbClr val="003EA8"/>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ko-KR" altLang="en-US" sz="2800" b="1" kern="1200" dirty="0">
                <a:solidFill>
                  <a:srgbClr val="E0FFFF"/>
                </a:solidFill>
                <a:latin typeface="Noto Sans KR" panose="020B0200000000000000" charset="-127"/>
                <a:ea typeface="Noto Sans KR" panose="020B0200000000000000" charset="-127"/>
              </a:rPr>
              <a:t>관리자</a:t>
            </a:r>
          </a:p>
        </p:txBody>
      </p:sp>
      <p:sp>
        <p:nvSpPr>
          <p:cNvPr id="22" name="자유형 72">
            <a:extLst>
              <a:ext uri="{FF2B5EF4-FFF2-40B4-BE49-F238E27FC236}">
                <a16:creationId xmlns:a16="http://schemas.microsoft.com/office/drawing/2014/main" id="{2E5001E2-C1C0-E7AD-CCD2-492467E87C4B}"/>
              </a:ext>
            </a:extLst>
          </p:cNvPr>
          <p:cNvSpPr/>
          <p:nvPr/>
        </p:nvSpPr>
        <p:spPr>
          <a:xfrm>
            <a:off x="3491956" y="4110706"/>
            <a:ext cx="1857992" cy="1196053"/>
          </a:xfrm>
          <a:custGeom>
            <a:avLst/>
            <a:gdLst>
              <a:gd name="connsiteX0" fmla="*/ 0 w 1112490"/>
              <a:gd name="connsiteY0" fmla="*/ 0 h 556245"/>
              <a:gd name="connsiteX1" fmla="*/ 1112490 w 1112490"/>
              <a:gd name="connsiteY1" fmla="*/ 0 h 556245"/>
              <a:gd name="connsiteX2" fmla="*/ 1112490 w 1112490"/>
              <a:gd name="connsiteY2" fmla="*/ 556245 h 556245"/>
              <a:gd name="connsiteX3" fmla="*/ 0 w 1112490"/>
              <a:gd name="connsiteY3" fmla="*/ 556245 h 556245"/>
              <a:gd name="connsiteX4" fmla="*/ 0 w 1112490"/>
              <a:gd name="connsiteY4" fmla="*/ 0 h 556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490" h="556245">
                <a:moveTo>
                  <a:pt x="0" y="0"/>
                </a:moveTo>
                <a:lnTo>
                  <a:pt x="1112490" y="0"/>
                </a:lnTo>
                <a:lnTo>
                  <a:pt x="1112490" y="556245"/>
                </a:lnTo>
                <a:lnTo>
                  <a:pt x="0" y="556245"/>
                </a:lnTo>
                <a:lnTo>
                  <a:pt x="0" y="0"/>
                </a:lnTo>
                <a:close/>
              </a:path>
            </a:pathLst>
          </a:custGeom>
          <a:solidFill>
            <a:srgbClr val="003EA8"/>
          </a:solidFill>
          <a:ln>
            <a:solidFill>
              <a:srgbClr val="003EA8"/>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ko-KR" altLang="en-US" sz="2400" b="1" kern="1200" dirty="0">
                <a:solidFill>
                  <a:srgbClr val="E0FFFF"/>
                </a:solidFill>
                <a:latin typeface="Noto Sans KR" panose="020B0200000000000000" charset="-127"/>
                <a:ea typeface="Noto Sans KR" panose="020B0200000000000000" charset="-127"/>
              </a:rPr>
              <a:t>메인</a:t>
            </a:r>
          </a:p>
        </p:txBody>
      </p:sp>
      <p:sp>
        <p:nvSpPr>
          <p:cNvPr id="23" name="자유형 75">
            <a:extLst>
              <a:ext uri="{FF2B5EF4-FFF2-40B4-BE49-F238E27FC236}">
                <a16:creationId xmlns:a16="http://schemas.microsoft.com/office/drawing/2014/main" id="{E2AC6553-2505-536D-EE9D-FBE320748E26}"/>
              </a:ext>
            </a:extLst>
          </p:cNvPr>
          <p:cNvSpPr/>
          <p:nvPr/>
        </p:nvSpPr>
        <p:spPr>
          <a:xfrm>
            <a:off x="5850853" y="4110706"/>
            <a:ext cx="1857992" cy="1196053"/>
          </a:xfrm>
          <a:custGeom>
            <a:avLst/>
            <a:gdLst>
              <a:gd name="connsiteX0" fmla="*/ 0 w 1112490"/>
              <a:gd name="connsiteY0" fmla="*/ 0 h 556245"/>
              <a:gd name="connsiteX1" fmla="*/ 1112490 w 1112490"/>
              <a:gd name="connsiteY1" fmla="*/ 0 h 556245"/>
              <a:gd name="connsiteX2" fmla="*/ 1112490 w 1112490"/>
              <a:gd name="connsiteY2" fmla="*/ 556245 h 556245"/>
              <a:gd name="connsiteX3" fmla="*/ 0 w 1112490"/>
              <a:gd name="connsiteY3" fmla="*/ 556245 h 556245"/>
              <a:gd name="connsiteX4" fmla="*/ 0 w 1112490"/>
              <a:gd name="connsiteY4" fmla="*/ 0 h 556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490" h="556245">
                <a:moveTo>
                  <a:pt x="0" y="0"/>
                </a:moveTo>
                <a:lnTo>
                  <a:pt x="1112490" y="0"/>
                </a:lnTo>
                <a:lnTo>
                  <a:pt x="1112490" y="556245"/>
                </a:lnTo>
                <a:lnTo>
                  <a:pt x="0" y="556245"/>
                </a:lnTo>
                <a:lnTo>
                  <a:pt x="0" y="0"/>
                </a:lnTo>
                <a:close/>
              </a:path>
            </a:pathLst>
          </a:custGeom>
          <a:solidFill>
            <a:srgbClr val="003EA8"/>
          </a:solidFill>
          <a:ln>
            <a:solidFill>
              <a:srgbClr val="003EA8"/>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ko-KR" altLang="en-US" sz="2400" b="1" kern="1200" dirty="0">
                <a:solidFill>
                  <a:srgbClr val="E0FFFF"/>
                </a:solidFill>
                <a:latin typeface="Noto Sans KR" panose="020B0200000000000000" charset="-127"/>
                <a:ea typeface="Noto Sans KR" panose="020B0200000000000000" charset="-127"/>
              </a:rPr>
              <a:t>체험 예약</a:t>
            </a:r>
          </a:p>
        </p:txBody>
      </p:sp>
      <p:sp>
        <p:nvSpPr>
          <p:cNvPr id="24" name="자유형 79">
            <a:extLst>
              <a:ext uri="{FF2B5EF4-FFF2-40B4-BE49-F238E27FC236}">
                <a16:creationId xmlns:a16="http://schemas.microsoft.com/office/drawing/2014/main" id="{54D11968-1B9F-DAAC-384B-B334D6F33AA5}"/>
              </a:ext>
            </a:extLst>
          </p:cNvPr>
          <p:cNvSpPr/>
          <p:nvPr/>
        </p:nvSpPr>
        <p:spPr>
          <a:xfrm>
            <a:off x="8209750" y="4102581"/>
            <a:ext cx="1857992" cy="1196053"/>
          </a:xfrm>
          <a:custGeom>
            <a:avLst/>
            <a:gdLst>
              <a:gd name="connsiteX0" fmla="*/ 0 w 1112490"/>
              <a:gd name="connsiteY0" fmla="*/ 0 h 556245"/>
              <a:gd name="connsiteX1" fmla="*/ 1112490 w 1112490"/>
              <a:gd name="connsiteY1" fmla="*/ 0 h 556245"/>
              <a:gd name="connsiteX2" fmla="*/ 1112490 w 1112490"/>
              <a:gd name="connsiteY2" fmla="*/ 556245 h 556245"/>
              <a:gd name="connsiteX3" fmla="*/ 0 w 1112490"/>
              <a:gd name="connsiteY3" fmla="*/ 556245 h 556245"/>
              <a:gd name="connsiteX4" fmla="*/ 0 w 1112490"/>
              <a:gd name="connsiteY4" fmla="*/ 0 h 556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490" h="556245">
                <a:moveTo>
                  <a:pt x="0" y="0"/>
                </a:moveTo>
                <a:lnTo>
                  <a:pt x="1112490" y="0"/>
                </a:lnTo>
                <a:lnTo>
                  <a:pt x="1112490" y="556245"/>
                </a:lnTo>
                <a:lnTo>
                  <a:pt x="0" y="556245"/>
                </a:lnTo>
                <a:lnTo>
                  <a:pt x="0" y="0"/>
                </a:lnTo>
                <a:close/>
              </a:path>
            </a:pathLst>
          </a:custGeom>
          <a:solidFill>
            <a:srgbClr val="003EA8"/>
          </a:solidFill>
          <a:ln>
            <a:solidFill>
              <a:srgbClr val="003EA8"/>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ko-KR" altLang="en-US" sz="2400" b="1" kern="1200" dirty="0">
                <a:solidFill>
                  <a:srgbClr val="E0FFFF"/>
                </a:solidFill>
                <a:latin typeface="Noto Sans KR" panose="020B0200000000000000" charset="-127"/>
                <a:ea typeface="Noto Sans KR" panose="020B0200000000000000" charset="-127"/>
              </a:rPr>
              <a:t>상품 판매</a:t>
            </a:r>
          </a:p>
        </p:txBody>
      </p:sp>
      <p:sp>
        <p:nvSpPr>
          <p:cNvPr id="30" name="자유형 81">
            <a:extLst>
              <a:ext uri="{FF2B5EF4-FFF2-40B4-BE49-F238E27FC236}">
                <a16:creationId xmlns:a16="http://schemas.microsoft.com/office/drawing/2014/main" id="{88A5EEF8-83C7-BE47-8823-97FCBE52107B}"/>
              </a:ext>
            </a:extLst>
          </p:cNvPr>
          <p:cNvSpPr/>
          <p:nvPr/>
        </p:nvSpPr>
        <p:spPr>
          <a:xfrm>
            <a:off x="10568646" y="4110706"/>
            <a:ext cx="1857992" cy="1196053"/>
          </a:xfrm>
          <a:custGeom>
            <a:avLst/>
            <a:gdLst>
              <a:gd name="connsiteX0" fmla="*/ 0 w 1112490"/>
              <a:gd name="connsiteY0" fmla="*/ 0 h 556245"/>
              <a:gd name="connsiteX1" fmla="*/ 1112490 w 1112490"/>
              <a:gd name="connsiteY1" fmla="*/ 0 h 556245"/>
              <a:gd name="connsiteX2" fmla="*/ 1112490 w 1112490"/>
              <a:gd name="connsiteY2" fmla="*/ 556245 h 556245"/>
              <a:gd name="connsiteX3" fmla="*/ 0 w 1112490"/>
              <a:gd name="connsiteY3" fmla="*/ 556245 h 556245"/>
              <a:gd name="connsiteX4" fmla="*/ 0 w 1112490"/>
              <a:gd name="connsiteY4" fmla="*/ 0 h 556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490" h="556245">
                <a:moveTo>
                  <a:pt x="0" y="0"/>
                </a:moveTo>
                <a:lnTo>
                  <a:pt x="1112490" y="0"/>
                </a:lnTo>
                <a:lnTo>
                  <a:pt x="1112490" y="556245"/>
                </a:lnTo>
                <a:lnTo>
                  <a:pt x="0" y="556245"/>
                </a:lnTo>
                <a:lnTo>
                  <a:pt x="0" y="0"/>
                </a:lnTo>
                <a:close/>
              </a:path>
            </a:pathLst>
          </a:custGeom>
          <a:solidFill>
            <a:srgbClr val="003EA8"/>
          </a:solidFill>
          <a:ln>
            <a:solidFill>
              <a:srgbClr val="003EA8"/>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ko-KR" altLang="en-US" sz="2400" b="1" kern="1200" dirty="0">
                <a:solidFill>
                  <a:srgbClr val="E0FFFF"/>
                </a:solidFill>
                <a:latin typeface="Noto Sans KR" panose="020B0200000000000000" charset="-127"/>
                <a:ea typeface="Noto Sans KR" panose="020B0200000000000000" charset="-127"/>
              </a:rPr>
              <a:t>회원 관련</a:t>
            </a:r>
          </a:p>
        </p:txBody>
      </p:sp>
      <p:sp>
        <p:nvSpPr>
          <p:cNvPr id="35" name="자유형 85">
            <a:extLst>
              <a:ext uri="{FF2B5EF4-FFF2-40B4-BE49-F238E27FC236}">
                <a16:creationId xmlns:a16="http://schemas.microsoft.com/office/drawing/2014/main" id="{3FACC9E6-41E6-D212-E4DA-DED6313BF0DA}"/>
              </a:ext>
            </a:extLst>
          </p:cNvPr>
          <p:cNvSpPr/>
          <p:nvPr/>
        </p:nvSpPr>
        <p:spPr>
          <a:xfrm>
            <a:off x="12921977" y="4123658"/>
            <a:ext cx="1857992" cy="1196053"/>
          </a:xfrm>
          <a:custGeom>
            <a:avLst/>
            <a:gdLst>
              <a:gd name="connsiteX0" fmla="*/ 0 w 1112490"/>
              <a:gd name="connsiteY0" fmla="*/ 0 h 556245"/>
              <a:gd name="connsiteX1" fmla="*/ 1112490 w 1112490"/>
              <a:gd name="connsiteY1" fmla="*/ 0 h 556245"/>
              <a:gd name="connsiteX2" fmla="*/ 1112490 w 1112490"/>
              <a:gd name="connsiteY2" fmla="*/ 556245 h 556245"/>
              <a:gd name="connsiteX3" fmla="*/ 0 w 1112490"/>
              <a:gd name="connsiteY3" fmla="*/ 556245 h 556245"/>
              <a:gd name="connsiteX4" fmla="*/ 0 w 1112490"/>
              <a:gd name="connsiteY4" fmla="*/ 0 h 556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490" h="556245">
                <a:moveTo>
                  <a:pt x="0" y="0"/>
                </a:moveTo>
                <a:lnTo>
                  <a:pt x="1112490" y="0"/>
                </a:lnTo>
                <a:lnTo>
                  <a:pt x="1112490" y="556245"/>
                </a:lnTo>
                <a:lnTo>
                  <a:pt x="0" y="556245"/>
                </a:lnTo>
                <a:lnTo>
                  <a:pt x="0" y="0"/>
                </a:lnTo>
                <a:close/>
              </a:path>
            </a:pathLst>
          </a:custGeom>
          <a:solidFill>
            <a:srgbClr val="003EA8"/>
          </a:solidFill>
          <a:ln>
            <a:solidFill>
              <a:srgbClr val="003EA8"/>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ko-KR" altLang="en-US" sz="2400" b="1" kern="1200" dirty="0">
                <a:solidFill>
                  <a:srgbClr val="E0FFFF"/>
                </a:solidFill>
                <a:latin typeface="Noto Sans KR" panose="020B0200000000000000" charset="-127"/>
                <a:ea typeface="Noto Sans KR" panose="020B0200000000000000" charset="-127"/>
              </a:rPr>
              <a:t>게시판</a:t>
            </a:r>
          </a:p>
        </p:txBody>
      </p:sp>
      <p:cxnSp>
        <p:nvCxnSpPr>
          <p:cNvPr id="44" name="직선 연결선 43">
            <a:extLst>
              <a:ext uri="{FF2B5EF4-FFF2-40B4-BE49-F238E27FC236}">
                <a16:creationId xmlns:a16="http://schemas.microsoft.com/office/drawing/2014/main" id="{F5B6DA45-B92C-E4FD-0542-5F4F75B0973F}"/>
              </a:ext>
            </a:extLst>
          </p:cNvPr>
          <p:cNvCxnSpPr>
            <a:cxnSpLocks/>
          </p:cNvCxnSpPr>
          <p:nvPr/>
        </p:nvCxnSpPr>
        <p:spPr>
          <a:xfrm>
            <a:off x="9136746" y="3279463"/>
            <a:ext cx="7254" cy="579499"/>
          </a:xfrm>
          <a:prstGeom prst="line">
            <a:avLst/>
          </a:prstGeom>
          <a:ln w="19050">
            <a:solidFill>
              <a:srgbClr val="003EA8"/>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D08BFB28-A021-3FBA-A857-D2FB9F882923}"/>
              </a:ext>
            </a:extLst>
          </p:cNvPr>
          <p:cNvCxnSpPr>
            <a:cxnSpLocks/>
          </p:cNvCxnSpPr>
          <p:nvPr/>
        </p:nvCxnSpPr>
        <p:spPr>
          <a:xfrm flipH="1" flipV="1">
            <a:off x="4420952" y="3844502"/>
            <a:ext cx="9441540" cy="3598"/>
          </a:xfrm>
          <a:prstGeom prst="line">
            <a:avLst/>
          </a:prstGeom>
          <a:ln w="19050">
            <a:solidFill>
              <a:srgbClr val="003EA8"/>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B2ACE287-CCD5-3974-46DC-C757030B17F8}"/>
              </a:ext>
            </a:extLst>
          </p:cNvPr>
          <p:cNvCxnSpPr/>
          <p:nvPr/>
        </p:nvCxnSpPr>
        <p:spPr>
          <a:xfrm>
            <a:off x="4420952" y="3844502"/>
            <a:ext cx="0" cy="251744"/>
          </a:xfrm>
          <a:prstGeom prst="line">
            <a:avLst/>
          </a:prstGeom>
          <a:ln w="19050">
            <a:solidFill>
              <a:srgbClr val="003EA8"/>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ADF4CC10-2A68-9565-4FB1-A32834EE5003}"/>
              </a:ext>
            </a:extLst>
          </p:cNvPr>
          <p:cNvCxnSpPr/>
          <p:nvPr/>
        </p:nvCxnSpPr>
        <p:spPr>
          <a:xfrm>
            <a:off x="13862492" y="3855468"/>
            <a:ext cx="0" cy="251744"/>
          </a:xfrm>
          <a:prstGeom prst="line">
            <a:avLst/>
          </a:prstGeom>
          <a:ln w="19050">
            <a:solidFill>
              <a:srgbClr val="003EA8"/>
            </a:solidFill>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69B0E691-BBE2-7405-989C-5346AE9DA78D}"/>
              </a:ext>
            </a:extLst>
          </p:cNvPr>
          <p:cNvCxnSpPr/>
          <p:nvPr/>
        </p:nvCxnSpPr>
        <p:spPr>
          <a:xfrm>
            <a:off x="9138746" y="3871914"/>
            <a:ext cx="0" cy="251744"/>
          </a:xfrm>
          <a:prstGeom prst="line">
            <a:avLst/>
          </a:prstGeom>
          <a:ln w="19050">
            <a:solidFill>
              <a:srgbClr val="003EA8"/>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0AC8B327-4CE9-CD20-FC14-D3E2491A5871}"/>
              </a:ext>
            </a:extLst>
          </p:cNvPr>
          <p:cNvCxnSpPr/>
          <p:nvPr/>
        </p:nvCxnSpPr>
        <p:spPr>
          <a:xfrm>
            <a:off x="6771783" y="3855466"/>
            <a:ext cx="0" cy="251744"/>
          </a:xfrm>
          <a:prstGeom prst="line">
            <a:avLst/>
          </a:prstGeom>
          <a:ln w="19050">
            <a:solidFill>
              <a:srgbClr val="003EA8"/>
            </a:solidFill>
          </a:ln>
        </p:spPr>
        <p:style>
          <a:lnRef idx="1">
            <a:schemeClr val="accent1"/>
          </a:lnRef>
          <a:fillRef idx="0">
            <a:schemeClr val="accent1"/>
          </a:fillRef>
          <a:effectRef idx="0">
            <a:schemeClr val="accent1"/>
          </a:effectRef>
          <a:fontRef idx="minor">
            <a:schemeClr val="tx1"/>
          </a:fontRef>
        </p:style>
      </p:cxnSp>
      <p:sp>
        <p:nvSpPr>
          <p:cNvPr id="52" name="자유형 37">
            <a:extLst>
              <a:ext uri="{FF2B5EF4-FFF2-40B4-BE49-F238E27FC236}">
                <a16:creationId xmlns:a16="http://schemas.microsoft.com/office/drawing/2014/main" id="{443CEC0C-FED0-D4B6-F0AA-271FCE3018DC}"/>
              </a:ext>
            </a:extLst>
          </p:cNvPr>
          <p:cNvSpPr/>
          <p:nvPr/>
        </p:nvSpPr>
        <p:spPr>
          <a:xfrm>
            <a:off x="12914341" y="5453462"/>
            <a:ext cx="1873264" cy="980298"/>
          </a:xfrm>
          <a:custGeom>
            <a:avLst/>
            <a:gdLst>
              <a:gd name="connsiteX0" fmla="*/ 0 w 1112490"/>
              <a:gd name="connsiteY0" fmla="*/ 0 h 556245"/>
              <a:gd name="connsiteX1" fmla="*/ 1112490 w 1112490"/>
              <a:gd name="connsiteY1" fmla="*/ 0 h 556245"/>
              <a:gd name="connsiteX2" fmla="*/ 1112490 w 1112490"/>
              <a:gd name="connsiteY2" fmla="*/ 556245 h 556245"/>
              <a:gd name="connsiteX3" fmla="*/ 0 w 1112490"/>
              <a:gd name="connsiteY3" fmla="*/ 556245 h 556245"/>
              <a:gd name="connsiteX4" fmla="*/ 0 w 1112490"/>
              <a:gd name="connsiteY4" fmla="*/ 0 h 556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490" h="556245">
                <a:moveTo>
                  <a:pt x="0" y="0"/>
                </a:moveTo>
                <a:lnTo>
                  <a:pt x="1112490" y="0"/>
                </a:lnTo>
                <a:lnTo>
                  <a:pt x="1112490" y="556245"/>
                </a:lnTo>
                <a:lnTo>
                  <a:pt x="0" y="556245"/>
                </a:lnTo>
                <a:lnTo>
                  <a:pt x="0" y="0"/>
                </a:lnTo>
                <a:close/>
              </a:path>
            </a:pathLst>
          </a:custGeom>
          <a:noFill/>
          <a:ln w="12700">
            <a:solidFill>
              <a:srgbClr val="6A5AC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ko-KR" altLang="en-US" sz="2400" kern="1200" dirty="0">
                <a:solidFill>
                  <a:srgbClr val="003EA8"/>
                </a:solidFill>
                <a:latin typeface="Noto Sans KR" panose="020B0200000000000000" charset="-127"/>
                <a:ea typeface="Noto Sans KR" panose="020B0200000000000000" charset="-127"/>
              </a:rPr>
              <a:t>공지사항</a:t>
            </a:r>
          </a:p>
        </p:txBody>
      </p:sp>
      <p:sp>
        <p:nvSpPr>
          <p:cNvPr id="53" name="자유형 77">
            <a:extLst>
              <a:ext uri="{FF2B5EF4-FFF2-40B4-BE49-F238E27FC236}">
                <a16:creationId xmlns:a16="http://schemas.microsoft.com/office/drawing/2014/main" id="{CC451BF1-20CF-D0BF-3C74-3E1DDB7F7C90}"/>
              </a:ext>
            </a:extLst>
          </p:cNvPr>
          <p:cNvSpPr/>
          <p:nvPr/>
        </p:nvSpPr>
        <p:spPr>
          <a:xfrm>
            <a:off x="8184856" y="6724639"/>
            <a:ext cx="1857992" cy="980298"/>
          </a:xfrm>
          <a:custGeom>
            <a:avLst/>
            <a:gdLst>
              <a:gd name="connsiteX0" fmla="*/ 0 w 1112490"/>
              <a:gd name="connsiteY0" fmla="*/ 0 h 556245"/>
              <a:gd name="connsiteX1" fmla="*/ 1112490 w 1112490"/>
              <a:gd name="connsiteY1" fmla="*/ 0 h 556245"/>
              <a:gd name="connsiteX2" fmla="*/ 1112490 w 1112490"/>
              <a:gd name="connsiteY2" fmla="*/ 556245 h 556245"/>
              <a:gd name="connsiteX3" fmla="*/ 0 w 1112490"/>
              <a:gd name="connsiteY3" fmla="*/ 556245 h 556245"/>
              <a:gd name="connsiteX4" fmla="*/ 0 w 1112490"/>
              <a:gd name="connsiteY4" fmla="*/ 0 h 556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490" h="556245">
                <a:moveTo>
                  <a:pt x="0" y="0"/>
                </a:moveTo>
                <a:lnTo>
                  <a:pt x="1112490" y="0"/>
                </a:lnTo>
                <a:lnTo>
                  <a:pt x="1112490" y="556245"/>
                </a:lnTo>
                <a:lnTo>
                  <a:pt x="0" y="556245"/>
                </a:lnTo>
                <a:lnTo>
                  <a:pt x="0" y="0"/>
                </a:lnTo>
                <a:close/>
              </a:path>
            </a:pathLst>
          </a:custGeom>
          <a:noFill/>
          <a:ln w="12700">
            <a:solidFill>
              <a:srgbClr val="6A5AC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ko-KR" altLang="en-US" sz="2000" kern="1200" dirty="0">
                <a:solidFill>
                  <a:srgbClr val="003EA8"/>
                </a:solidFill>
                <a:latin typeface="Noto Sans KR" panose="020B0200000000000000" charset="-127"/>
                <a:ea typeface="Noto Sans KR" panose="020B0200000000000000" charset="-127"/>
              </a:rPr>
              <a:t>상품 관리 현황</a:t>
            </a:r>
          </a:p>
        </p:txBody>
      </p:sp>
      <p:sp>
        <p:nvSpPr>
          <p:cNvPr id="56" name="자유형 77">
            <a:extLst>
              <a:ext uri="{FF2B5EF4-FFF2-40B4-BE49-F238E27FC236}">
                <a16:creationId xmlns:a16="http://schemas.microsoft.com/office/drawing/2014/main" id="{10E1BFA0-4B98-835F-E4B1-E2FF9FA5EE91}"/>
              </a:ext>
            </a:extLst>
          </p:cNvPr>
          <p:cNvSpPr/>
          <p:nvPr/>
        </p:nvSpPr>
        <p:spPr>
          <a:xfrm>
            <a:off x="12921977" y="6573948"/>
            <a:ext cx="1873264" cy="980298"/>
          </a:xfrm>
          <a:custGeom>
            <a:avLst/>
            <a:gdLst>
              <a:gd name="connsiteX0" fmla="*/ 0 w 1112490"/>
              <a:gd name="connsiteY0" fmla="*/ 0 h 556245"/>
              <a:gd name="connsiteX1" fmla="*/ 1112490 w 1112490"/>
              <a:gd name="connsiteY1" fmla="*/ 0 h 556245"/>
              <a:gd name="connsiteX2" fmla="*/ 1112490 w 1112490"/>
              <a:gd name="connsiteY2" fmla="*/ 556245 h 556245"/>
              <a:gd name="connsiteX3" fmla="*/ 0 w 1112490"/>
              <a:gd name="connsiteY3" fmla="*/ 556245 h 556245"/>
              <a:gd name="connsiteX4" fmla="*/ 0 w 1112490"/>
              <a:gd name="connsiteY4" fmla="*/ 0 h 556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490" h="556245">
                <a:moveTo>
                  <a:pt x="0" y="0"/>
                </a:moveTo>
                <a:lnTo>
                  <a:pt x="1112490" y="0"/>
                </a:lnTo>
                <a:lnTo>
                  <a:pt x="1112490" y="556245"/>
                </a:lnTo>
                <a:lnTo>
                  <a:pt x="0" y="556245"/>
                </a:lnTo>
                <a:lnTo>
                  <a:pt x="0" y="0"/>
                </a:lnTo>
                <a:close/>
              </a:path>
            </a:pathLst>
          </a:custGeom>
          <a:noFill/>
          <a:ln w="12700">
            <a:solidFill>
              <a:srgbClr val="6A5AC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altLang="ko-KR" sz="2400" kern="1200" dirty="0">
                <a:solidFill>
                  <a:srgbClr val="003EA8"/>
                </a:solidFill>
                <a:latin typeface="Noto Sans KR" panose="020B0200000000000000" charset="-127"/>
                <a:ea typeface="Noto Sans KR" panose="020B0200000000000000" charset="-127"/>
              </a:rPr>
              <a:t>QNA</a:t>
            </a:r>
            <a:endParaRPr lang="ko-KR" altLang="en-US" sz="2400" kern="1200" dirty="0">
              <a:solidFill>
                <a:srgbClr val="003EA8"/>
              </a:solidFill>
              <a:latin typeface="Noto Sans KR" panose="020B0200000000000000" charset="-127"/>
              <a:ea typeface="Noto Sans KR" panose="020B0200000000000000" charset="-127"/>
            </a:endParaRPr>
          </a:p>
        </p:txBody>
      </p:sp>
      <p:sp>
        <p:nvSpPr>
          <p:cNvPr id="57" name="자유형 78">
            <a:extLst>
              <a:ext uri="{FF2B5EF4-FFF2-40B4-BE49-F238E27FC236}">
                <a16:creationId xmlns:a16="http://schemas.microsoft.com/office/drawing/2014/main" id="{CA2DEEF3-1EC1-596A-5423-DBA0AE632260}"/>
              </a:ext>
            </a:extLst>
          </p:cNvPr>
          <p:cNvSpPr/>
          <p:nvPr/>
        </p:nvSpPr>
        <p:spPr>
          <a:xfrm>
            <a:off x="12927135" y="7690958"/>
            <a:ext cx="1872642" cy="980298"/>
          </a:xfrm>
          <a:custGeom>
            <a:avLst/>
            <a:gdLst>
              <a:gd name="connsiteX0" fmla="*/ 0 w 1112490"/>
              <a:gd name="connsiteY0" fmla="*/ 0 h 556245"/>
              <a:gd name="connsiteX1" fmla="*/ 1112490 w 1112490"/>
              <a:gd name="connsiteY1" fmla="*/ 0 h 556245"/>
              <a:gd name="connsiteX2" fmla="*/ 1112490 w 1112490"/>
              <a:gd name="connsiteY2" fmla="*/ 556245 h 556245"/>
              <a:gd name="connsiteX3" fmla="*/ 0 w 1112490"/>
              <a:gd name="connsiteY3" fmla="*/ 556245 h 556245"/>
              <a:gd name="connsiteX4" fmla="*/ 0 w 1112490"/>
              <a:gd name="connsiteY4" fmla="*/ 0 h 556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490" h="556245">
                <a:moveTo>
                  <a:pt x="0" y="0"/>
                </a:moveTo>
                <a:lnTo>
                  <a:pt x="1112490" y="0"/>
                </a:lnTo>
                <a:lnTo>
                  <a:pt x="1112490" y="556245"/>
                </a:lnTo>
                <a:lnTo>
                  <a:pt x="0" y="556245"/>
                </a:lnTo>
                <a:lnTo>
                  <a:pt x="0" y="0"/>
                </a:lnTo>
                <a:close/>
              </a:path>
            </a:pathLst>
          </a:custGeom>
          <a:noFill/>
          <a:ln w="12700">
            <a:solidFill>
              <a:srgbClr val="6A5AC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en-US" altLang="ko-KR" sz="2400" kern="1200" dirty="0">
                <a:solidFill>
                  <a:srgbClr val="003EA8"/>
                </a:solidFill>
                <a:latin typeface="Noto Sans KR" panose="020B0200000000000000" charset="-127"/>
                <a:ea typeface="Noto Sans KR" panose="020B0200000000000000" charset="-127"/>
              </a:rPr>
              <a:t>Review</a:t>
            </a:r>
            <a:endParaRPr lang="ko-KR" altLang="en-US" sz="2400" kern="1200" dirty="0">
              <a:solidFill>
                <a:srgbClr val="003EA8"/>
              </a:solidFill>
              <a:latin typeface="Noto Sans KR" panose="020B0200000000000000" charset="-127"/>
              <a:ea typeface="Noto Sans KR" panose="020B0200000000000000" charset="-127"/>
            </a:endParaRPr>
          </a:p>
        </p:txBody>
      </p:sp>
      <p:cxnSp>
        <p:nvCxnSpPr>
          <p:cNvPr id="65" name="직선 연결선 64">
            <a:extLst>
              <a:ext uri="{FF2B5EF4-FFF2-40B4-BE49-F238E27FC236}">
                <a16:creationId xmlns:a16="http://schemas.microsoft.com/office/drawing/2014/main" id="{39DD91D7-DA90-5A2A-4890-DBD9B83A334B}"/>
              </a:ext>
            </a:extLst>
          </p:cNvPr>
          <p:cNvCxnSpPr/>
          <p:nvPr/>
        </p:nvCxnSpPr>
        <p:spPr>
          <a:xfrm>
            <a:off x="11403472" y="3849250"/>
            <a:ext cx="0" cy="251744"/>
          </a:xfrm>
          <a:prstGeom prst="line">
            <a:avLst/>
          </a:prstGeom>
          <a:ln w="19050">
            <a:solidFill>
              <a:srgbClr val="003EA8"/>
            </a:solidFill>
          </a:ln>
        </p:spPr>
        <p:style>
          <a:lnRef idx="1">
            <a:schemeClr val="accent1"/>
          </a:lnRef>
          <a:fillRef idx="0">
            <a:schemeClr val="accent1"/>
          </a:fillRef>
          <a:effectRef idx="0">
            <a:schemeClr val="accent1"/>
          </a:effectRef>
          <a:fontRef idx="minor">
            <a:schemeClr val="tx1"/>
          </a:fontRef>
        </p:style>
      </p:cxnSp>
      <p:sp>
        <p:nvSpPr>
          <p:cNvPr id="3" name="자유형 78">
            <a:extLst>
              <a:ext uri="{FF2B5EF4-FFF2-40B4-BE49-F238E27FC236}">
                <a16:creationId xmlns:a16="http://schemas.microsoft.com/office/drawing/2014/main" id="{7E9C16F7-F93F-E53A-BC08-910CA5522D66}"/>
              </a:ext>
            </a:extLst>
          </p:cNvPr>
          <p:cNvSpPr/>
          <p:nvPr/>
        </p:nvSpPr>
        <p:spPr>
          <a:xfrm>
            <a:off x="5850853" y="6724640"/>
            <a:ext cx="1857992" cy="980298"/>
          </a:xfrm>
          <a:custGeom>
            <a:avLst/>
            <a:gdLst>
              <a:gd name="connsiteX0" fmla="*/ 0 w 1112490"/>
              <a:gd name="connsiteY0" fmla="*/ 0 h 556245"/>
              <a:gd name="connsiteX1" fmla="*/ 1112490 w 1112490"/>
              <a:gd name="connsiteY1" fmla="*/ 0 h 556245"/>
              <a:gd name="connsiteX2" fmla="*/ 1112490 w 1112490"/>
              <a:gd name="connsiteY2" fmla="*/ 556245 h 556245"/>
              <a:gd name="connsiteX3" fmla="*/ 0 w 1112490"/>
              <a:gd name="connsiteY3" fmla="*/ 556245 h 556245"/>
              <a:gd name="connsiteX4" fmla="*/ 0 w 1112490"/>
              <a:gd name="connsiteY4" fmla="*/ 0 h 556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490" h="556245">
                <a:moveTo>
                  <a:pt x="0" y="0"/>
                </a:moveTo>
                <a:lnTo>
                  <a:pt x="1112490" y="0"/>
                </a:lnTo>
                <a:lnTo>
                  <a:pt x="1112490" y="556245"/>
                </a:lnTo>
                <a:lnTo>
                  <a:pt x="0" y="556245"/>
                </a:lnTo>
                <a:lnTo>
                  <a:pt x="0" y="0"/>
                </a:lnTo>
                <a:close/>
              </a:path>
            </a:pathLst>
          </a:custGeom>
          <a:noFill/>
          <a:ln w="12700">
            <a:solidFill>
              <a:srgbClr val="6A5AC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ko-KR" altLang="en-US" sz="2000" kern="1200" dirty="0">
                <a:solidFill>
                  <a:srgbClr val="003EA8"/>
                </a:solidFill>
                <a:latin typeface="Noto Sans KR" panose="020B0200000000000000" charset="-127"/>
                <a:ea typeface="Noto Sans KR" panose="020B0200000000000000" charset="-127"/>
              </a:rPr>
              <a:t>체험 상품 등록</a:t>
            </a:r>
          </a:p>
        </p:txBody>
      </p:sp>
      <p:sp>
        <p:nvSpPr>
          <p:cNvPr id="4" name="자유형 78">
            <a:extLst>
              <a:ext uri="{FF2B5EF4-FFF2-40B4-BE49-F238E27FC236}">
                <a16:creationId xmlns:a16="http://schemas.microsoft.com/office/drawing/2014/main" id="{E91069A0-06E1-ED9B-08C3-08DD59BBC90A}"/>
              </a:ext>
            </a:extLst>
          </p:cNvPr>
          <p:cNvSpPr/>
          <p:nvPr/>
        </p:nvSpPr>
        <p:spPr>
          <a:xfrm>
            <a:off x="12922599" y="8821947"/>
            <a:ext cx="1872642" cy="980298"/>
          </a:xfrm>
          <a:custGeom>
            <a:avLst/>
            <a:gdLst>
              <a:gd name="connsiteX0" fmla="*/ 0 w 1112490"/>
              <a:gd name="connsiteY0" fmla="*/ 0 h 556245"/>
              <a:gd name="connsiteX1" fmla="*/ 1112490 w 1112490"/>
              <a:gd name="connsiteY1" fmla="*/ 0 h 556245"/>
              <a:gd name="connsiteX2" fmla="*/ 1112490 w 1112490"/>
              <a:gd name="connsiteY2" fmla="*/ 556245 h 556245"/>
              <a:gd name="connsiteX3" fmla="*/ 0 w 1112490"/>
              <a:gd name="connsiteY3" fmla="*/ 556245 h 556245"/>
              <a:gd name="connsiteX4" fmla="*/ 0 w 1112490"/>
              <a:gd name="connsiteY4" fmla="*/ 0 h 556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490" h="556245">
                <a:moveTo>
                  <a:pt x="0" y="0"/>
                </a:moveTo>
                <a:lnTo>
                  <a:pt x="1112490" y="0"/>
                </a:lnTo>
                <a:lnTo>
                  <a:pt x="1112490" y="556245"/>
                </a:lnTo>
                <a:lnTo>
                  <a:pt x="0" y="556245"/>
                </a:lnTo>
                <a:lnTo>
                  <a:pt x="0" y="0"/>
                </a:lnTo>
                <a:close/>
              </a:path>
            </a:pathLst>
          </a:custGeom>
          <a:noFill/>
          <a:ln w="12700">
            <a:solidFill>
              <a:srgbClr val="6A5AC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5" tIns="8255" rIns="8255" bIns="8255" numCol="1" spcCol="1270" anchor="ctr" anchorCtr="0">
            <a:noAutofit/>
          </a:bodyPr>
          <a:lstStyle/>
          <a:p>
            <a:pPr lvl="0" algn="ctr" defTabSz="577850" latinLnBrk="1">
              <a:lnSpc>
                <a:spcPct val="90000"/>
              </a:lnSpc>
              <a:spcBef>
                <a:spcPct val="0"/>
              </a:spcBef>
              <a:spcAft>
                <a:spcPct val="35000"/>
              </a:spcAft>
            </a:pPr>
            <a:r>
              <a:rPr lang="ko-KR" altLang="en-US" sz="2000" dirty="0">
                <a:solidFill>
                  <a:srgbClr val="003EA8"/>
                </a:solidFill>
                <a:latin typeface="Noto Sans KR" panose="020B0200000000000000" charset="-127"/>
                <a:ea typeface="Noto Sans KR" panose="020B0200000000000000" charset="-127"/>
              </a:rPr>
              <a:t>신고게시판</a:t>
            </a:r>
            <a:endParaRPr lang="ko-KR" altLang="en-US" sz="2000" kern="1200" dirty="0">
              <a:solidFill>
                <a:srgbClr val="003EA8"/>
              </a:solidFill>
              <a:latin typeface="Noto Sans KR" panose="020B0200000000000000" charset="-127"/>
              <a:ea typeface="Noto Sans KR" panose="020B0200000000000000" charset="-127"/>
            </a:endParaRPr>
          </a:p>
        </p:txBody>
      </p:sp>
    </p:spTree>
    <p:extLst>
      <p:ext uri="{BB962C8B-B14F-4D97-AF65-F5344CB8AC3E}">
        <p14:creationId xmlns:p14="http://schemas.microsoft.com/office/powerpoint/2010/main" val="2195762623"/>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 0"/>
          <p:cNvSpPr txBox="1">
            <a:spLocks/>
          </p:cNvSpPr>
          <p:nvPr/>
        </p:nvSpPr>
        <p:spPr>
          <a:xfrm>
            <a:off x="1672590" y="313690"/>
            <a:ext cx="7166610" cy="849015"/>
          </a:xfrm>
          <a:prstGeom prst="rect">
            <a:avLst/>
          </a:prstGeom>
        </p:spPr>
        <p:txBody>
          <a:bodyPr vert="horz" wrap="square" lIns="0" tIns="0" rIns="0" bIns="0" numCol="1" rtlCol="1" anchor="t">
            <a:spAutoFit/>
          </a:bodyPr>
          <a:lstStyle/>
          <a:p>
            <a:pPr marL="0" indent="0" latinLnBrk="0">
              <a:lnSpc>
                <a:spcPts val="7200"/>
              </a:lnSpc>
              <a:spcBef>
                <a:spcPct val="0"/>
              </a:spcBef>
              <a:buFontTx/>
              <a:buNone/>
            </a:pPr>
            <a:r>
              <a:rPr lang="ko-KR" altLang="en-US" sz="4800" dirty="0">
                <a:solidFill>
                  <a:srgbClr val="003EA8"/>
                </a:solidFill>
                <a:ea typeface="Noto Sans KR" panose="020B0200000000000000" charset="-127"/>
              </a:rPr>
              <a:t>구조 </a:t>
            </a:r>
            <a:r>
              <a:rPr lang="en-US" altLang="ko-KR" sz="4800" dirty="0">
                <a:solidFill>
                  <a:srgbClr val="003EA8"/>
                </a:solidFill>
                <a:ea typeface="Noto Sans KR" panose="020B0200000000000000" charset="-127"/>
              </a:rPr>
              <a:t>- </a:t>
            </a:r>
            <a:r>
              <a:rPr lang="ko-KR" sz="4800" dirty="0" err="1">
                <a:solidFill>
                  <a:srgbClr val="003EA8"/>
                </a:solidFill>
                <a:ea typeface="Noto Sans KR" panose="020B0200000000000000" charset="-127"/>
              </a:rPr>
              <a:t>유스케이</a:t>
            </a:r>
            <a:r>
              <a:rPr lang="ko-KR" altLang="en-US" sz="4800" dirty="0" err="1">
                <a:solidFill>
                  <a:srgbClr val="003EA8"/>
                </a:solidFill>
                <a:ea typeface="Noto Sans KR" panose="020B0200000000000000" charset="-127"/>
              </a:rPr>
              <a:t>스</a:t>
            </a:r>
            <a:endParaRPr lang="ko-KR" altLang="en-US" sz="4800" dirty="0">
              <a:solidFill>
                <a:srgbClr val="003EA8"/>
              </a:solidFill>
              <a:ea typeface="Noto Sans KR" panose="020B0200000000000000" charset="-127"/>
            </a:endParaRPr>
          </a:p>
        </p:txBody>
      </p:sp>
      <p:pic>
        <p:nvPicPr>
          <p:cNvPr id="48" name="Picture "/>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1672590" y="1601470"/>
            <a:ext cx="15313025" cy="8440420"/>
          </a:xfrm>
          <a:prstGeom prst="rect">
            <a:avLst/>
          </a:prstGeom>
          <a:noFill/>
        </p:spPr>
      </p:pic>
      <p:cxnSp>
        <p:nvCxnSpPr>
          <p:cNvPr id="49" name="Rect 0"/>
          <p:cNvCxnSpPr/>
          <p:nvPr/>
        </p:nvCxnSpPr>
        <p:spPr>
          <a:xfrm flipV="1">
            <a:off x="1641475" y="1334135"/>
            <a:ext cx="16647795" cy="1905"/>
          </a:xfrm>
          <a:prstGeom prst="line">
            <a:avLst/>
          </a:prstGeom>
          <a:ln w="28575" cap="flat" cmpd="sng">
            <a:solidFill>
              <a:srgbClr val="003EA8">
                <a:alpha val="100000"/>
              </a:srgbClr>
            </a:solidFill>
            <a:prstDash val="solid"/>
            <a:round/>
          </a:ln>
        </p:spPr>
        <p:style>
          <a:lnRef idx="1">
            <a:schemeClr val="accent1"/>
          </a:lnRef>
          <a:fillRef idx="0">
            <a:schemeClr val="accent1"/>
          </a:fillRef>
          <a:effectRef idx="0">
            <a:schemeClr val="accent1"/>
          </a:effectRef>
          <a:fontRef idx="minor">
            <a:schemeClr val="tx1"/>
          </a:fontRef>
        </p:style>
      </p:cxnSp>
      <p:sp>
        <p:nvSpPr>
          <p:cNvPr id="50" name="도형 1"/>
          <p:cNvSpPr>
            <a:spLocks/>
          </p:cNvSpPr>
          <p:nvPr/>
        </p:nvSpPr>
        <p:spPr>
          <a:xfrm>
            <a:off x="-3325495" y="-222250"/>
            <a:ext cx="4587240" cy="1627505"/>
          </a:xfrm>
          <a:custGeom>
            <a:avLst/>
            <a:gdLst>
              <a:gd name="TX0" fmla="*/ 0 w 4585509"/>
              <a:gd name="TY0" fmla="*/ 0 h 1625773"/>
              <a:gd name="TX1" fmla="*/ 4585506 w 4585509"/>
              <a:gd name="TY1" fmla="*/ 0 h 1625773"/>
              <a:gd name="TX2" fmla="*/ 4585506 w 4585509"/>
              <a:gd name="TY2" fmla="*/ 1625770 h 1625773"/>
              <a:gd name="TX3" fmla="*/ 0 w 4585509"/>
              <a:gd name="TY3" fmla="*/ 1625770 h 1625773"/>
              <a:gd name="TX4" fmla="*/ 0 w 4585509"/>
              <a:gd name="TY4" fmla="*/ 0 h 1625773"/>
            </a:gdLst>
            <a:ahLst/>
            <a:cxnLst>
              <a:cxn ang="0">
                <a:pos x="TX0" y="TY0"/>
              </a:cxn>
              <a:cxn ang="0">
                <a:pos x="TX1" y="TY1"/>
              </a:cxn>
              <a:cxn ang="0">
                <a:pos x="TX2" y="TY2"/>
              </a:cxn>
              <a:cxn ang="0">
                <a:pos x="TX3" y="TY3"/>
              </a:cxn>
              <a:cxn ang="0">
                <a:pos x="TX4" y="TY4"/>
              </a:cxn>
            </a:cxnLst>
            <a:rect l="l" t="t" r="r" b="b"/>
            <a:pathLst>
              <a:path w="4585509" h="1625773">
                <a:moveTo>
                  <a:pt x="0" y="0"/>
                </a:moveTo>
                <a:lnTo>
                  <a:pt x="4585506" y="0"/>
                </a:lnTo>
                <a:lnTo>
                  <a:pt x="4585506" y="1625770"/>
                </a:lnTo>
                <a:lnTo>
                  <a:pt x="0" y="1625770"/>
                </a:lnTo>
                <a:lnTo>
                  <a:pt x="0" y="0"/>
                </a:lnTo>
                <a:close/>
              </a:path>
            </a:pathLst>
          </a:custGeom>
          <a:blipFill rotWithShape="1">
            <a:blip r:embed="rId3"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 0"/>
          <p:cNvSpPr txBox="1">
            <a:spLocks/>
          </p:cNvSpPr>
          <p:nvPr/>
        </p:nvSpPr>
        <p:spPr>
          <a:xfrm>
            <a:off x="1672590" y="313690"/>
            <a:ext cx="3275330" cy="854978"/>
          </a:xfrm>
          <a:prstGeom prst="rect">
            <a:avLst/>
          </a:prstGeom>
        </p:spPr>
        <p:txBody>
          <a:bodyPr vert="horz" wrap="square" lIns="0" tIns="0" rIns="0" bIns="0" numCol="1" rtlCol="1" anchor="t">
            <a:spAutoFit/>
          </a:bodyPr>
          <a:lstStyle/>
          <a:p>
            <a:pPr marL="0" indent="0" latinLnBrk="0">
              <a:lnSpc>
                <a:spcPts val="7200"/>
              </a:lnSpc>
              <a:spcBef>
                <a:spcPct val="0"/>
              </a:spcBef>
              <a:buFontTx/>
              <a:buNone/>
            </a:pPr>
            <a:r>
              <a:rPr lang="ko-KR" altLang="en-US" sz="4800" b="1" dirty="0">
                <a:solidFill>
                  <a:srgbClr val="003EA8"/>
                </a:solidFill>
                <a:ea typeface="Noto Sans KR" panose="020B0200000000000000" charset="-127"/>
              </a:rPr>
              <a:t>구조 </a:t>
            </a:r>
            <a:r>
              <a:rPr lang="en-US" altLang="ko-KR" sz="4800" b="1" dirty="0">
                <a:solidFill>
                  <a:srgbClr val="003EA8"/>
                </a:solidFill>
                <a:ea typeface="Noto Sans KR" panose="020B0200000000000000" charset="-127"/>
              </a:rPr>
              <a:t>- </a:t>
            </a:r>
            <a:r>
              <a:rPr lang="ko-KR" sz="4800" b="1" dirty="0">
                <a:solidFill>
                  <a:srgbClr val="003EA8"/>
                </a:solidFill>
                <a:ea typeface="Noto Sans KR" panose="020B0200000000000000" charset="-127"/>
              </a:rPr>
              <a:t>ERD</a:t>
            </a:r>
            <a:endParaRPr lang="ko-KR" altLang="en-US" sz="4800" b="1" dirty="0">
              <a:solidFill>
                <a:srgbClr val="003EA8"/>
              </a:solidFill>
              <a:ea typeface="Noto Sans KR" panose="020B0200000000000000" charset="-127"/>
            </a:endParaRPr>
          </a:p>
        </p:txBody>
      </p:sp>
      <p:cxnSp>
        <p:nvCxnSpPr>
          <p:cNvPr id="49" name="Rect 0"/>
          <p:cNvCxnSpPr/>
          <p:nvPr/>
        </p:nvCxnSpPr>
        <p:spPr>
          <a:xfrm flipV="1">
            <a:off x="1641475" y="1334135"/>
            <a:ext cx="16647795" cy="1905"/>
          </a:xfrm>
          <a:prstGeom prst="line">
            <a:avLst/>
          </a:prstGeom>
          <a:ln w="28575" cap="flat" cmpd="sng">
            <a:solidFill>
              <a:srgbClr val="003EA8">
                <a:alpha val="100000"/>
              </a:srgbClr>
            </a:solidFill>
            <a:prstDash val="solid"/>
            <a:round/>
          </a:ln>
        </p:spPr>
        <p:style>
          <a:lnRef idx="1">
            <a:schemeClr val="accent1"/>
          </a:lnRef>
          <a:fillRef idx="0">
            <a:schemeClr val="accent1"/>
          </a:fillRef>
          <a:effectRef idx="0">
            <a:schemeClr val="accent1"/>
          </a:effectRef>
          <a:fontRef idx="minor">
            <a:schemeClr val="tx1"/>
          </a:fontRef>
        </p:style>
      </p:cxnSp>
      <p:sp>
        <p:nvSpPr>
          <p:cNvPr id="53" name="도형 2"/>
          <p:cNvSpPr>
            <a:spLocks/>
          </p:cNvSpPr>
          <p:nvPr/>
        </p:nvSpPr>
        <p:spPr>
          <a:xfrm>
            <a:off x="-3325495" y="-222250"/>
            <a:ext cx="4587240" cy="1627505"/>
          </a:xfrm>
          <a:custGeom>
            <a:avLst/>
            <a:gdLst>
              <a:gd name="TX0" fmla="*/ 0 w 4585509"/>
              <a:gd name="TY0" fmla="*/ 0 h 1625773"/>
              <a:gd name="TX1" fmla="*/ 4585506 w 4585509"/>
              <a:gd name="TY1" fmla="*/ 0 h 1625773"/>
              <a:gd name="TX2" fmla="*/ 4585506 w 4585509"/>
              <a:gd name="TY2" fmla="*/ 1625770 h 1625773"/>
              <a:gd name="TX3" fmla="*/ 0 w 4585509"/>
              <a:gd name="TY3" fmla="*/ 1625770 h 1625773"/>
              <a:gd name="TX4" fmla="*/ 0 w 4585509"/>
              <a:gd name="TY4" fmla="*/ 0 h 1625773"/>
            </a:gdLst>
            <a:ahLst/>
            <a:cxnLst>
              <a:cxn ang="0">
                <a:pos x="TX0" y="TY0"/>
              </a:cxn>
              <a:cxn ang="0">
                <a:pos x="TX1" y="TY1"/>
              </a:cxn>
              <a:cxn ang="0">
                <a:pos x="TX2" y="TY2"/>
              </a:cxn>
              <a:cxn ang="0">
                <a:pos x="TX3" y="TY3"/>
              </a:cxn>
              <a:cxn ang="0">
                <a:pos x="TX4" y="TY4"/>
              </a:cxn>
            </a:cxnLst>
            <a:rect l="l" t="t" r="r" b="b"/>
            <a:pathLst>
              <a:path w="4585509" h="1625773">
                <a:moveTo>
                  <a:pt x="0" y="0"/>
                </a:moveTo>
                <a:lnTo>
                  <a:pt x="4585506" y="0"/>
                </a:lnTo>
                <a:lnTo>
                  <a:pt x="4585506" y="1625770"/>
                </a:lnTo>
                <a:lnTo>
                  <a:pt x="0" y="1625770"/>
                </a:lnTo>
                <a:lnTo>
                  <a:pt x="0" y="0"/>
                </a:lnTo>
                <a:close/>
              </a:path>
            </a:pathLst>
          </a:custGeom>
          <a:blipFill rotWithShape="1">
            <a:blip r:embed="rId3"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pic>
        <p:nvPicPr>
          <p:cNvPr id="54" name="그림 17" descr="C:/Users/san/AppData/Roaming/PolarisOffice/ETemp/17520_18380560/fImage7045064041.png"/>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a:off x="2410460" y="1398905"/>
            <a:ext cx="14321790" cy="8678545"/>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a:spLocks/>
          </p:cNvSpPr>
          <p:nvPr/>
        </p:nvSpPr>
        <p:spPr>
          <a:xfrm>
            <a:off x="1812290" y="525145"/>
            <a:ext cx="14646910" cy="1384995"/>
          </a:xfrm>
          <a:prstGeom prst="rect">
            <a:avLst/>
          </a:prstGeom>
        </p:spPr>
        <p:txBody>
          <a:bodyPr vert="horz" wrap="square" lIns="0" tIns="0" rIns="0" bIns="0" numCol="1" rtlCol="1" anchor="t">
            <a:spAutoFit/>
          </a:bodyPr>
          <a:lstStyle/>
          <a:p>
            <a:pPr marL="0" indent="0" latinLnBrk="0">
              <a:lnSpc>
                <a:spcPts val="10800"/>
              </a:lnSpc>
              <a:spcBef>
                <a:spcPct val="0"/>
              </a:spcBef>
              <a:buFontTx/>
              <a:buNone/>
            </a:pPr>
            <a:r>
              <a:rPr lang="en-US" sz="9000" dirty="0" err="1">
                <a:solidFill>
                  <a:srgbClr val="003EA8"/>
                </a:solidFill>
                <a:ea typeface="Noto Sans KR" panose="020B0200000000000000" charset="-127"/>
              </a:rPr>
              <a:t>테이블</a:t>
            </a:r>
            <a:r>
              <a:rPr lang="en-US" sz="9000" dirty="0">
                <a:solidFill>
                  <a:srgbClr val="003EA8"/>
                </a:solidFill>
                <a:ea typeface="Noto Sans KR" panose="020B0200000000000000" charset="-127"/>
              </a:rPr>
              <a:t> </a:t>
            </a:r>
            <a:r>
              <a:rPr lang="en-US" sz="9000" dirty="0" err="1">
                <a:solidFill>
                  <a:srgbClr val="003EA8"/>
                </a:solidFill>
                <a:ea typeface="Noto Sans KR" panose="020B0200000000000000" charset="-127"/>
              </a:rPr>
              <a:t>명세서</a:t>
            </a:r>
            <a:r>
              <a:rPr lang="en-US" sz="9000" dirty="0">
                <a:solidFill>
                  <a:srgbClr val="003EA8"/>
                </a:solidFill>
                <a:ea typeface="Noto Sans KR" panose="020B0200000000000000" charset="-127"/>
              </a:rPr>
              <a:t> - </a:t>
            </a:r>
            <a:r>
              <a:rPr lang="ko-KR" altLang="en-US" sz="9000" dirty="0">
                <a:solidFill>
                  <a:srgbClr val="003EA8"/>
                </a:solidFill>
                <a:ea typeface="Noto Sans KR" panose="020B0200000000000000" charset="-127"/>
              </a:rPr>
              <a:t>상품</a:t>
            </a:r>
            <a:r>
              <a:rPr lang="en-US" sz="9000" dirty="0">
                <a:solidFill>
                  <a:srgbClr val="003EA8"/>
                </a:solidFill>
                <a:ea typeface="Noto Sans KR" panose="020B0200000000000000" charset="-127"/>
              </a:rPr>
              <a:t> </a:t>
            </a:r>
            <a:endParaRPr lang="ko-KR" altLang="en-US" sz="9000" dirty="0">
              <a:solidFill>
                <a:srgbClr val="003EA8"/>
              </a:solidFill>
              <a:ea typeface="Noto Sans KR" panose="020B0200000000000000" charset="-127"/>
            </a:endParaRPr>
          </a:p>
        </p:txBody>
      </p:sp>
      <p:cxnSp>
        <p:nvCxnSpPr>
          <p:cNvPr id="7" name="도형 2"/>
          <p:cNvCxnSpPr/>
          <p:nvPr/>
        </p:nvCxnSpPr>
        <p:spPr>
          <a:xfrm flipV="1">
            <a:off x="1650365" y="2141855"/>
            <a:ext cx="16647795" cy="1905"/>
          </a:xfrm>
          <a:prstGeom prst="line">
            <a:avLst/>
          </a:prstGeom>
          <a:ln w="28575" cap="flat" cmpd="sng">
            <a:solidFill>
              <a:srgbClr val="003EA8">
                <a:alpha val="100000"/>
              </a:srgbClr>
            </a:solidFill>
            <a:prstDash val="solid"/>
            <a:round/>
          </a:ln>
        </p:spPr>
        <p:style>
          <a:lnRef idx="1">
            <a:schemeClr val="accent1"/>
          </a:lnRef>
          <a:fillRef idx="0">
            <a:schemeClr val="accent1"/>
          </a:fillRef>
          <a:effectRef idx="0">
            <a:schemeClr val="accent1"/>
          </a:effectRef>
          <a:fontRef idx="minor">
            <a:schemeClr val="tx1"/>
          </a:fontRef>
        </p:style>
      </p:cxnSp>
      <p:sp>
        <p:nvSpPr>
          <p:cNvPr id="8" name="도형 3"/>
          <p:cNvSpPr>
            <a:spLocks/>
          </p:cNvSpPr>
          <p:nvPr/>
        </p:nvSpPr>
        <p:spPr>
          <a:xfrm>
            <a:off x="-2905760" y="215900"/>
            <a:ext cx="4587240" cy="1627505"/>
          </a:xfrm>
          <a:custGeom>
            <a:avLst/>
            <a:gdLst>
              <a:gd name="TX0" fmla="*/ 0 w 4585509"/>
              <a:gd name="TY0" fmla="*/ 0 h 1625773"/>
              <a:gd name="TX1" fmla="*/ 4585506 w 4585509"/>
              <a:gd name="TY1" fmla="*/ 0 h 1625773"/>
              <a:gd name="TX2" fmla="*/ 4585506 w 4585509"/>
              <a:gd name="TY2" fmla="*/ 1625770 h 1625773"/>
              <a:gd name="TX3" fmla="*/ 0 w 4585509"/>
              <a:gd name="TY3" fmla="*/ 1625770 h 1625773"/>
              <a:gd name="TX4" fmla="*/ 0 w 4585509"/>
              <a:gd name="TY4" fmla="*/ 0 h 1625773"/>
            </a:gdLst>
            <a:ahLst/>
            <a:cxnLst>
              <a:cxn ang="0">
                <a:pos x="TX0" y="TY0"/>
              </a:cxn>
              <a:cxn ang="0">
                <a:pos x="TX1" y="TY1"/>
              </a:cxn>
              <a:cxn ang="0">
                <a:pos x="TX2" y="TY2"/>
              </a:cxn>
              <a:cxn ang="0">
                <a:pos x="TX3" y="TY3"/>
              </a:cxn>
              <a:cxn ang="0">
                <a:pos x="TX4" y="TY4"/>
              </a:cxn>
            </a:cxnLst>
            <a:rect l="l" t="t" r="r" b="b"/>
            <a:pathLst>
              <a:path w="4585509" h="1625773">
                <a:moveTo>
                  <a:pt x="0" y="0"/>
                </a:moveTo>
                <a:lnTo>
                  <a:pt x="4585506" y="0"/>
                </a:lnTo>
                <a:lnTo>
                  <a:pt x="4585506" y="1625770"/>
                </a:lnTo>
                <a:lnTo>
                  <a:pt x="0" y="1625770"/>
                </a:lnTo>
                <a:lnTo>
                  <a:pt x="0" y="0"/>
                </a:lnTo>
                <a:close/>
              </a:path>
            </a:pathLst>
          </a:custGeom>
          <a:blipFill rotWithShape="1">
            <a:blip r:embed="rId2"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9" name="도형 56"/>
          <p:cNvSpPr>
            <a:spLocks/>
          </p:cNvSpPr>
          <p:nvPr/>
        </p:nvSpPr>
        <p:spPr>
          <a:xfrm>
            <a:off x="13484225" y="8552815"/>
            <a:ext cx="9690100" cy="2344420"/>
          </a:xfrm>
          <a:custGeom>
            <a:avLst/>
            <a:gdLst>
              <a:gd name="TX0" fmla="*/ 0 w 9688916"/>
              <a:gd name="TY0" fmla="*/ 0 h 2342958"/>
              <a:gd name="TX1" fmla="*/ 9688914 w 9688916"/>
              <a:gd name="TY1" fmla="*/ 0 h 2342958"/>
              <a:gd name="TX2" fmla="*/ 9688914 w 9688916"/>
              <a:gd name="TY2" fmla="*/ 2342955 h 2342958"/>
              <a:gd name="TX3" fmla="*/ 0 w 9688916"/>
              <a:gd name="TY3" fmla="*/ 2342955 h 2342958"/>
              <a:gd name="TX4" fmla="*/ 0 w 9688916"/>
              <a:gd name="TY4" fmla="*/ 0 h 2342958"/>
            </a:gdLst>
            <a:ahLst/>
            <a:cxnLst>
              <a:cxn ang="0">
                <a:pos x="TX0" y="TY0"/>
              </a:cxn>
              <a:cxn ang="0">
                <a:pos x="TX1" y="TY1"/>
              </a:cxn>
              <a:cxn ang="0">
                <a:pos x="TX2" y="TY2"/>
              </a:cxn>
              <a:cxn ang="0">
                <a:pos x="TX3" y="TY3"/>
              </a:cxn>
              <a:cxn ang="0">
                <a:pos x="TX4" y="TY4"/>
              </a:cxn>
            </a:cxnLst>
            <a:rect l="l" t="t" r="r" b="b"/>
            <a:pathLst>
              <a:path w="9688916" h="2342958">
                <a:moveTo>
                  <a:pt x="0" y="0"/>
                </a:moveTo>
                <a:lnTo>
                  <a:pt x="9688914" y="0"/>
                </a:lnTo>
                <a:lnTo>
                  <a:pt x="9688914" y="2342955"/>
                </a:lnTo>
                <a:lnTo>
                  <a:pt x="0" y="2342955"/>
                </a:lnTo>
                <a:lnTo>
                  <a:pt x="0" y="0"/>
                </a:lnTo>
                <a:close/>
              </a:path>
            </a:pathLst>
          </a:custGeom>
          <a:blipFill rotWithShape="1">
            <a:blip r:embed="rId3"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pic>
        <p:nvPicPr>
          <p:cNvPr id="3" name="그림 2">
            <a:extLst>
              <a:ext uri="{FF2B5EF4-FFF2-40B4-BE49-F238E27FC236}">
                <a16:creationId xmlns:a16="http://schemas.microsoft.com/office/drawing/2014/main" id="{80BC285B-94FA-3983-688D-0AF5F0F6297A}"/>
              </a:ext>
            </a:extLst>
          </p:cNvPr>
          <p:cNvPicPr>
            <a:picLocks noChangeAspect="1"/>
          </p:cNvPicPr>
          <p:nvPr/>
        </p:nvPicPr>
        <p:blipFill>
          <a:blip r:embed="rId4"/>
          <a:stretch>
            <a:fillRect/>
          </a:stretch>
        </p:blipFill>
        <p:spPr>
          <a:xfrm>
            <a:off x="1650365" y="2442210"/>
            <a:ext cx="15494635" cy="68865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 0"/>
          <p:cNvSpPr txBox="1">
            <a:spLocks/>
          </p:cNvSpPr>
          <p:nvPr/>
        </p:nvSpPr>
        <p:spPr>
          <a:xfrm>
            <a:off x="1812290" y="525145"/>
            <a:ext cx="15713710" cy="1372870"/>
          </a:xfrm>
          <a:prstGeom prst="rect">
            <a:avLst/>
          </a:prstGeom>
        </p:spPr>
        <p:txBody>
          <a:bodyPr vert="horz" wrap="square" lIns="0" tIns="0" rIns="0" bIns="0" numCol="1" rtlCol="1" anchor="t">
            <a:spAutoFit/>
          </a:bodyPr>
          <a:lstStyle/>
          <a:p>
            <a:pPr marL="0" indent="0" latinLnBrk="0">
              <a:lnSpc>
                <a:spcPts val="10800"/>
              </a:lnSpc>
              <a:spcBef>
                <a:spcPct val="0"/>
              </a:spcBef>
              <a:buFontTx/>
              <a:buNone/>
            </a:pPr>
            <a:r>
              <a:rPr lang="en-US" sz="9000" dirty="0" err="1">
                <a:solidFill>
                  <a:srgbClr val="003EA8"/>
                </a:solidFill>
                <a:ea typeface="Noto Sans KR" panose="020B0200000000000000" charset="-127"/>
              </a:rPr>
              <a:t>테이블</a:t>
            </a:r>
            <a:r>
              <a:rPr lang="en-US" sz="9000" dirty="0">
                <a:solidFill>
                  <a:srgbClr val="003EA8"/>
                </a:solidFill>
                <a:ea typeface="Noto Sans KR" panose="020B0200000000000000" charset="-127"/>
              </a:rPr>
              <a:t> </a:t>
            </a:r>
            <a:r>
              <a:rPr lang="en-US" sz="9000" dirty="0" err="1">
                <a:solidFill>
                  <a:srgbClr val="003EA8"/>
                </a:solidFill>
                <a:ea typeface="Noto Sans KR" panose="020B0200000000000000" charset="-127"/>
              </a:rPr>
              <a:t>명세서</a:t>
            </a:r>
            <a:r>
              <a:rPr lang="en-US" sz="9000" dirty="0">
                <a:solidFill>
                  <a:srgbClr val="003EA8"/>
                </a:solidFill>
                <a:ea typeface="Noto Sans KR" panose="020B0200000000000000" charset="-127"/>
              </a:rPr>
              <a:t> – </a:t>
            </a:r>
            <a:r>
              <a:rPr lang="ko-KR" altLang="en-US" sz="9000" dirty="0">
                <a:solidFill>
                  <a:srgbClr val="003EA8"/>
                </a:solidFill>
                <a:ea typeface="Noto Sans KR" panose="020B0200000000000000" charset="-127"/>
              </a:rPr>
              <a:t>체험 예약</a:t>
            </a:r>
          </a:p>
        </p:txBody>
      </p:sp>
      <p:cxnSp>
        <p:nvCxnSpPr>
          <p:cNvPr id="7" name="Rect 0"/>
          <p:cNvCxnSpPr/>
          <p:nvPr/>
        </p:nvCxnSpPr>
        <p:spPr>
          <a:xfrm flipV="1">
            <a:off x="1650365" y="2141855"/>
            <a:ext cx="16648430" cy="2540"/>
          </a:xfrm>
          <a:prstGeom prst="line">
            <a:avLst/>
          </a:prstGeom>
          <a:ln w="28575" cap="flat" cmpd="sng">
            <a:solidFill>
              <a:srgbClr val="003EA8">
                <a:alpha val="100000"/>
              </a:srgbClr>
            </a:solidFill>
            <a:prstDash val="solid"/>
            <a:round/>
          </a:ln>
        </p:spPr>
        <p:style>
          <a:lnRef idx="1">
            <a:schemeClr val="accent1"/>
          </a:lnRef>
          <a:fillRef idx="0">
            <a:schemeClr val="accent1"/>
          </a:fillRef>
          <a:effectRef idx="0">
            <a:schemeClr val="accent1"/>
          </a:effectRef>
          <a:fontRef idx="minor">
            <a:schemeClr val="tx1"/>
          </a:fontRef>
        </p:style>
      </p:cxnSp>
      <p:sp>
        <p:nvSpPr>
          <p:cNvPr id="8" name="Rect 0"/>
          <p:cNvSpPr>
            <a:spLocks/>
          </p:cNvSpPr>
          <p:nvPr/>
        </p:nvSpPr>
        <p:spPr>
          <a:xfrm>
            <a:off x="-2905760" y="215900"/>
            <a:ext cx="4587875" cy="1628140"/>
          </a:xfrm>
          <a:custGeom>
            <a:avLst/>
            <a:gdLst>
              <a:gd name="TX0" fmla="*/ 0 w 4585510"/>
              <a:gd name="TY0" fmla="*/ 0 h 1625774"/>
              <a:gd name="TX1" fmla="*/ 4585506 w 4585510"/>
              <a:gd name="TY1" fmla="*/ 0 h 1625774"/>
              <a:gd name="TX2" fmla="*/ 4585506 w 4585510"/>
              <a:gd name="TY2" fmla="*/ 1625770 h 1625774"/>
              <a:gd name="TX3" fmla="*/ 0 w 4585510"/>
              <a:gd name="TY3" fmla="*/ 1625770 h 1625774"/>
              <a:gd name="TX4" fmla="*/ 0 w 4585510"/>
              <a:gd name="TY4" fmla="*/ 0 h 1625774"/>
            </a:gdLst>
            <a:ahLst/>
            <a:cxnLst>
              <a:cxn ang="0">
                <a:pos x="TX0" y="TY0"/>
              </a:cxn>
              <a:cxn ang="0">
                <a:pos x="TX1" y="TY1"/>
              </a:cxn>
              <a:cxn ang="0">
                <a:pos x="TX2" y="TY2"/>
              </a:cxn>
              <a:cxn ang="0">
                <a:pos x="TX3" y="TY3"/>
              </a:cxn>
              <a:cxn ang="0">
                <a:pos x="TX4" y="TY4"/>
              </a:cxn>
            </a:cxnLst>
            <a:rect l="l" t="t" r="r" b="b"/>
            <a:pathLst>
              <a:path w="4585510" h="1625774">
                <a:moveTo>
                  <a:pt x="0" y="0"/>
                </a:moveTo>
                <a:lnTo>
                  <a:pt x="4585506" y="0"/>
                </a:lnTo>
                <a:lnTo>
                  <a:pt x="4585506" y="1625770"/>
                </a:lnTo>
                <a:lnTo>
                  <a:pt x="0" y="1625770"/>
                </a:lnTo>
                <a:lnTo>
                  <a:pt x="0" y="0"/>
                </a:lnTo>
                <a:close/>
              </a:path>
            </a:pathLst>
          </a:custGeom>
          <a:blipFill rotWithShape="1">
            <a:blip r:embed="rId2"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9" name="Rect 0"/>
          <p:cNvSpPr>
            <a:spLocks/>
          </p:cNvSpPr>
          <p:nvPr/>
        </p:nvSpPr>
        <p:spPr>
          <a:xfrm>
            <a:off x="13484225" y="8552815"/>
            <a:ext cx="9690735" cy="2345055"/>
          </a:xfrm>
          <a:custGeom>
            <a:avLst/>
            <a:gdLst>
              <a:gd name="TX0" fmla="*/ 0 w 9688917"/>
              <a:gd name="TY0" fmla="*/ 0 h 2342959"/>
              <a:gd name="TX1" fmla="*/ 9688914 w 9688917"/>
              <a:gd name="TY1" fmla="*/ 0 h 2342959"/>
              <a:gd name="TX2" fmla="*/ 9688914 w 9688917"/>
              <a:gd name="TY2" fmla="*/ 2342955 h 2342959"/>
              <a:gd name="TX3" fmla="*/ 0 w 9688917"/>
              <a:gd name="TY3" fmla="*/ 2342955 h 2342959"/>
              <a:gd name="TX4" fmla="*/ 0 w 9688917"/>
              <a:gd name="TY4" fmla="*/ 0 h 2342959"/>
            </a:gdLst>
            <a:ahLst/>
            <a:cxnLst>
              <a:cxn ang="0">
                <a:pos x="TX0" y="TY0"/>
              </a:cxn>
              <a:cxn ang="0">
                <a:pos x="TX1" y="TY1"/>
              </a:cxn>
              <a:cxn ang="0">
                <a:pos x="TX2" y="TY2"/>
              </a:cxn>
              <a:cxn ang="0">
                <a:pos x="TX3" y="TY3"/>
              </a:cxn>
              <a:cxn ang="0">
                <a:pos x="TX4" y="TY4"/>
              </a:cxn>
            </a:cxnLst>
            <a:rect l="l" t="t" r="r" b="b"/>
            <a:pathLst>
              <a:path w="9688917" h="2342959">
                <a:moveTo>
                  <a:pt x="0" y="0"/>
                </a:moveTo>
                <a:lnTo>
                  <a:pt x="9688914" y="0"/>
                </a:lnTo>
                <a:lnTo>
                  <a:pt x="9688914" y="2342955"/>
                </a:lnTo>
                <a:lnTo>
                  <a:pt x="0" y="2342955"/>
                </a:lnTo>
                <a:lnTo>
                  <a:pt x="0" y="0"/>
                </a:lnTo>
                <a:close/>
              </a:path>
            </a:pathLst>
          </a:custGeom>
          <a:blipFill rotWithShape="1">
            <a:blip r:embed="rId3"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pic>
        <p:nvPicPr>
          <p:cNvPr id="6" name="그림 5">
            <a:extLst>
              <a:ext uri="{FF2B5EF4-FFF2-40B4-BE49-F238E27FC236}">
                <a16:creationId xmlns:a16="http://schemas.microsoft.com/office/drawing/2014/main" id="{E4F1F5C3-2620-E2B6-2ECE-89DF1728D909}"/>
              </a:ext>
            </a:extLst>
          </p:cNvPr>
          <p:cNvPicPr>
            <a:picLocks noChangeAspect="1"/>
          </p:cNvPicPr>
          <p:nvPr/>
        </p:nvPicPr>
        <p:blipFill>
          <a:blip r:embed="rId4"/>
          <a:stretch>
            <a:fillRect/>
          </a:stretch>
        </p:blipFill>
        <p:spPr>
          <a:xfrm>
            <a:off x="1682115" y="2447549"/>
            <a:ext cx="14624685" cy="68844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 0"/>
          <p:cNvSpPr txBox="1">
            <a:spLocks/>
          </p:cNvSpPr>
          <p:nvPr/>
        </p:nvSpPr>
        <p:spPr>
          <a:xfrm>
            <a:off x="1812290" y="525145"/>
            <a:ext cx="13427710" cy="1372870"/>
          </a:xfrm>
          <a:prstGeom prst="rect">
            <a:avLst/>
          </a:prstGeom>
        </p:spPr>
        <p:txBody>
          <a:bodyPr vert="horz" wrap="square" lIns="0" tIns="0" rIns="0" bIns="0" numCol="1" rtlCol="1" anchor="t">
            <a:spAutoFit/>
          </a:bodyPr>
          <a:lstStyle/>
          <a:p>
            <a:pPr marL="0" indent="0" latinLnBrk="0">
              <a:lnSpc>
                <a:spcPts val="10800"/>
              </a:lnSpc>
              <a:spcBef>
                <a:spcPct val="0"/>
              </a:spcBef>
              <a:buFontTx/>
              <a:buNone/>
            </a:pPr>
            <a:r>
              <a:rPr lang="en-US" sz="9000" dirty="0" err="1">
                <a:solidFill>
                  <a:srgbClr val="003EA8"/>
                </a:solidFill>
                <a:ea typeface="Noto Sans KR" panose="020B0200000000000000" charset="-127"/>
              </a:rPr>
              <a:t>테이블</a:t>
            </a:r>
            <a:r>
              <a:rPr lang="en-US" sz="9000" dirty="0">
                <a:solidFill>
                  <a:srgbClr val="003EA8"/>
                </a:solidFill>
                <a:ea typeface="Noto Sans KR" panose="020B0200000000000000" charset="-127"/>
              </a:rPr>
              <a:t> </a:t>
            </a:r>
            <a:r>
              <a:rPr lang="en-US" sz="9000" dirty="0" err="1">
                <a:solidFill>
                  <a:srgbClr val="003EA8"/>
                </a:solidFill>
                <a:ea typeface="Noto Sans KR" panose="020B0200000000000000" charset="-127"/>
              </a:rPr>
              <a:t>명세서</a:t>
            </a:r>
            <a:r>
              <a:rPr lang="en-US" sz="9000" dirty="0">
                <a:solidFill>
                  <a:srgbClr val="003EA8"/>
                </a:solidFill>
                <a:ea typeface="Noto Sans KR" panose="020B0200000000000000" charset="-127"/>
              </a:rPr>
              <a:t> - </a:t>
            </a:r>
            <a:r>
              <a:rPr lang="ko-KR" altLang="en-US" sz="9000" dirty="0">
                <a:solidFill>
                  <a:srgbClr val="003EA8"/>
                </a:solidFill>
                <a:ea typeface="Noto Sans KR" panose="020B0200000000000000" charset="-127"/>
              </a:rPr>
              <a:t>게시판</a:t>
            </a:r>
          </a:p>
        </p:txBody>
      </p:sp>
      <p:cxnSp>
        <p:nvCxnSpPr>
          <p:cNvPr id="7" name="Rect 0"/>
          <p:cNvCxnSpPr/>
          <p:nvPr/>
        </p:nvCxnSpPr>
        <p:spPr>
          <a:xfrm flipV="1">
            <a:off x="1650365" y="2141855"/>
            <a:ext cx="16648430" cy="2540"/>
          </a:xfrm>
          <a:prstGeom prst="line">
            <a:avLst/>
          </a:prstGeom>
          <a:ln w="28575" cap="flat" cmpd="sng">
            <a:solidFill>
              <a:srgbClr val="003EA8">
                <a:alpha val="100000"/>
              </a:srgbClr>
            </a:solidFill>
            <a:prstDash val="solid"/>
            <a:round/>
          </a:ln>
        </p:spPr>
        <p:style>
          <a:lnRef idx="1">
            <a:schemeClr val="accent1"/>
          </a:lnRef>
          <a:fillRef idx="0">
            <a:schemeClr val="accent1"/>
          </a:fillRef>
          <a:effectRef idx="0">
            <a:schemeClr val="accent1"/>
          </a:effectRef>
          <a:fontRef idx="minor">
            <a:schemeClr val="tx1"/>
          </a:fontRef>
        </p:style>
      </p:cxnSp>
      <p:sp>
        <p:nvSpPr>
          <p:cNvPr id="8" name="Rect 0"/>
          <p:cNvSpPr>
            <a:spLocks/>
          </p:cNvSpPr>
          <p:nvPr/>
        </p:nvSpPr>
        <p:spPr>
          <a:xfrm>
            <a:off x="-2905760" y="215900"/>
            <a:ext cx="4587875" cy="1628140"/>
          </a:xfrm>
          <a:custGeom>
            <a:avLst/>
            <a:gdLst>
              <a:gd name="TX0" fmla="*/ 0 w 4585510"/>
              <a:gd name="TY0" fmla="*/ 0 h 1625774"/>
              <a:gd name="TX1" fmla="*/ 4585506 w 4585510"/>
              <a:gd name="TY1" fmla="*/ 0 h 1625774"/>
              <a:gd name="TX2" fmla="*/ 4585506 w 4585510"/>
              <a:gd name="TY2" fmla="*/ 1625770 h 1625774"/>
              <a:gd name="TX3" fmla="*/ 0 w 4585510"/>
              <a:gd name="TY3" fmla="*/ 1625770 h 1625774"/>
              <a:gd name="TX4" fmla="*/ 0 w 4585510"/>
              <a:gd name="TY4" fmla="*/ 0 h 1625774"/>
            </a:gdLst>
            <a:ahLst/>
            <a:cxnLst>
              <a:cxn ang="0">
                <a:pos x="TX0" y="TY0"/>
              </a:cxn>
              <a:cxn ang="0">
                <a:pos x="TX1" y="TY1"/>
              </a:cxn>
              <a:cxn ang="0">
                <a:pos x="TX2" y="TY2"/>
              </a:cxn>
              <a:cxn ang="0">
                <a:pos x="TX3" y="TY3"/>
              </a:cxn>
              <a:cxn ang="0">
                <a:pos x="TX4" y="TY4"/>
              </a:cxn>
            </a:cxnLst>
            <a:rect l="l" t="t" r="r" b="b"/>
            <a:pathLst>
              <a:path w="4585510" h="1625774">
                <a:moveTo>
                  <a:pt x="0" y="0"/>
                </a:moveTo>
                <a:lnTo>
                  <a:pt x="4585506" y="0"/>
                </a:lnTo>
                <a:lnTo>
                  <a:pt x="4585506" y="1625770"/>
                </a:lnTo>
                <a:lnTo>
                  <a:pt x="0" y="1625770"/>
                </a:lnTo>
                <a:lnTo>
                  <a:pt x="0" y="0"/>
                </a:lnTo>
                <a:close/>
              </a:path>
            </a:pathLst>
          </a:custGeom>
          <a:blipFill rotWithShape="1">
            <a:blip r:embed="rId2"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9" name="Rect 0"/>
          <p:cNvSpPr>
            <a:spLocks/>
          </p:cNvSpPr>
          <p:nvPr/>
        </p:nvSpPr>
        <p:spPr>
          <a:xfrm>
            <a:off x="13484225" y="8552815"/>
            <a:ext cx="9690735" cy="2345055"/>
          </a:xfrm>
          <a:custGeom>
            <a:avLst/>
            <a:gdLst>
              <a:gd name="TX0" fmla="*/ 0 w 9688917"/>
              <a:gd name="TY0" fmla="*/ 0 h 2342959"/>
              <a:gd name="TX1" fmla="*/ 9688914 w 9688917"/>
              <a:gd name="TY1" fmla="*/ 0 h 2342959"/>
              <a:gd name="TX2" fmla="*/ 9688914 w 9688917"/>
              <a:gd name="TY2" fmla="*/ 2342955 h 2342959"/>
              <a:gd name="TX3" fmla="*/ 0 w 9688917"/>
              <a:gd name="TY3" fmla="*/ 2342955 h 2342959"/>
              <a:gd name="TX4" fmla="*/ 0 w 9688917"/>
              <a:gd name="TY4" fmla="*/ 0 h 2342959"/>
            </a:gdLst>
            <a:ahLst/>
            <a:cxnLst>
              <a:cxn ang="0">
                <a:pos x="TX0" y="TY0"/>
              </a:cxn>
              <a:cxn ang="0">
                <a:pos x="TX1" y="TY1"/>
              </a:cxn>
              <a:cxn ang="0">
                <a:pos x="TX2" y="TY2"/>
              </a:cxn>
              <a:cxn ang="0">
                <a:pos x="TX3" y="TY3"/>
              </a:cxn>
              <a:cxn ang="0">
                <a:pos x="TX4" y="TY4"/>
              </a:cxn>
            </a:cxnLst>
            <a:rect l="l" t="t" r="r" b="b"/>
            <a:pathLst>
              <a:path w="9688917" h="2342959">
                <a:moveTo>
                  <a:pt x="0" y="0"/>
                </a:moveTo>
                <a:lnTo>
                  <a:pt x="9688914" y="0"/>
                </a:lnTo>
                <a:lnTo>
                  <a:pt x="9688914" y="2342955"/>
                </a:lnTo>
                <a:lnTo>
                  <a:pt x="0" y="2342955"/>
                </a:lnTo>
                <a:lnTo>
                  <a:pt x="0" y="0"/>
                </a:lnTo>
                <a:close/>
              </a:path>
            </a:pathLst>
          </a:custGeom>
          <a:blipFill rotWithShape="1">
            <a:blip r:embed="rId3"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pic>
        <p:nvPicPr>
          <p:cNvPr id="3" name="그림 2">
            <a:extLst>
              <a:ext uri="{FF2B5EF4-FFF2-40B4-BE49-F238E27FC236}">
                <a16:creationId xmlns:a16="http://schemas.microsoft.com/office/drawing/2014/main" id="{81F781E5-06E1-3A30-6E5D-4B3596A89BB7}"/>
              </a:ext>
            </a:extLst>
          </p:cNvPr>
          <p:cNvPicPr>
            <a:picLocks noChangeAspect="1"/>
          </p:cNvPicPr>
          <p:nvPr/>
        </p:nvPicPr>
        <p:blipFill>
          <a:blip r:embed="rId4"/>
          <a:stretch>
            <a:fillRect/>
          </a:stretch>
        </p:blipFill>
        <p:spPr>
          <a:xfrm>
            <a:off x="1650364" y="2423733"/>
            <a:ext cx="14808835" cy="683202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 0"/>
          <p:cNvSpPr txBox="1">
            <a:spLocks/>
          </p:cNvSpPr>
          <p:nvPr/>
        </p:nvSpPr>
        <p:spPr>
          <a:xfrm>
            <a:off x="1812290" y="525145"/>
            <a:ext cx="13199110" cy="1372870"/>
          </a:xfrm>
          <a:prstGeom prst="rect">
            <a:avLst/>
          </a:prstGeom>
        </p:spPr>
        <p:txBody>
          <a:bodyPr vert="horz" wrap="square" lIns="0" tIns="0" rIns="0" bIns="0" numCol="1" rtlCol="1" anchor="t">
            <a:spAutoFit/>
          </a:bodyPr>
          <a:lstStyle/>
          <a:p>
            <a:pPr marL="0" indent="0" latinLnBrk="0">
              <a:lnSpc>
                <a:spcPts val="10800"/>
              </a:lnSpc>
              <a:spcBef>
                <a:spcPct val="0"/>
              </a:spcBef>
              <a:buFontTx/>
              <a:buNone/>
            </a:pPr>
            <a:r>
              <a:rPr lang="en-US" sz="9000" dirty="0" err="1">
                <a:solidFill>
                  <a:srgbClr val="003EA8"/>
                </a:solidFill>
                <a:ea typeface="Noto Sans KR" panose="020B0200000000000000" charset="-127"/>
              </a:rPr>
              <a:t>테이블</a:t>
            </a:r>
            <a:r>
              <a:rPr lang="en-US" sz="9000" dirty="0">
                <a:solidFill>
                  <a:srgbClr val="003EA8"/>
                </a:solidFill>
                <a:ea typeface="Noto Sans KR" panose="020B0200000000000000" charset="-127"/>
              </a:rPr>
              <a:t> </a:t>
            </a:r>
            <a:r>
              <a:rPr lang="en-US" sz="9000" dirty="0" err="1">
                <a:solidFill>
                  <a:srgbClr val="003EA8"/>
                </a:solidFill>
                <a:ea typeface="Noto Sans KR" panose="020B0200000000000000" charset="-127"/>
              </a:rPr>
              <a:t>명세서</a:t>
            </a:r>
            <a:r>
              <a:rPr lang="en-US" sz="9000" dirty="0">
                <a:solidFill>
                  <a:srgbClr val="003EA8"/>
                </a:solidFill>
                <a:ea typeface="Noto Sans KR" panose="020B0200000000000000" charset="-127"/>
              </a:rPr>
              <a:t> - </a:t>
            </a:r>
            <a:r>
              <a:rPr lang="ko-KR" altLang="en-US" sz="9000" dirty="0">
                <a:solidFill>
                  <a:srgbClr val="003EA8"/>
                </a:solidFill>
                <a:ea typeface="Noto Sans KR" panose="020B0200000000000000" charset="-127"/>
              </a:rPr>
              <a:t>회원</a:t>
            </a:r>
          </a:p>
        </p:txBody>
      </p:sp>
      <p:cxnSp>
        <p:nvCxnSpPr>
          <p:cNvPr id="7" name="Rect 0"/>
          <p:cNvCxnSpPr/>
          <p:nvPr/>
        </p:nvCxnSpPr>
        <p:spPr>
          <a:xfrm flipV="1">
            <a:off x="1650365" y="2141855"/>
            <a:ext cx="16648430" cy="2540"/>
          </a:xfrm>
          <a:prstGeom prst="line">
            <a:avLst/>
          </a:prstGeom>
          <a:ln w="28575" cap="flat" cmpd="sng">
            <a:solidFill>
              <a:srgbClr val="003EA8">
                <a:alpha val="100000"/>
              </a:srgbClr>
            </a:solidFill>
            <a:prstDash val="solid"/>
            <a:round/>
          </a:ln>
        </p:spPr>
        <p:style>
          <a:lnRef idx="1">
            <a:schemeClr val="accent1"/>
          </a:lnRef>
          <a:fillRef idx="0">
            <a:schemeClr val="accent1"/>
          </a:fillRef>
          <a:effectRef idx="0">
            <a:schemeClr val="accent1"/>
          </a:effectRef>
          <a:fontRef idx="minor">
            <a:schemeClr val="tx1"/>
          </a:fontRef>
        </p:style>
      </p:cxnSp>
      <p:sp>
        <p:nvSpPr>
          <p:cNvPr id="8" name="Rect 0"/>
          <p:cNvSpPr>
            <a:spLocks/>
          </p:cNvSpPr>
          <p:nvPr/>
        </p:nvSpPr>
        <p:spPr>
          <a:xfrm>
            <a:off x="-2905760" y="215900"/>
            <a:ext cx="4587875" cy="1628140"/>
          </a:xfrm>
          <a:custGeom>
            <a:avLst/>
            <a:gdLst>
              <a:gd name="TX0" fmla="*/ 0 w 4585510"/>
              <a:gd name="TY0" fmla="*/ 0 h 1625774"/>
              <a:gd name="TX1" fmla="*/ 4585506 w 4585510"/>
              <a:gd name="TY1" fmla="*/ 0 h 1625774"/>
              <a:gd name="TX2" fmla="*/ 4585506 w 4585510"/>
              <a:gd name="TY2" fmla="*/ 1625770 h 1625774"/>
              <a:gd name="TX3" fmla="*/ 0 w 4585510"/>
              <a:gd name="TY3" fmla="*/ 1625770 h 1625774"/>
              <a:gd name="TX4" fmla="*/ 0 w 4585510"/>
              <a:gd name="TY4" fmla="*/ 0 h 1625774"/>
            </a:gdLst>
            <a:ahLst/>
            <a:cxnLst>
              <a:cxn ang="0">
                <a:pos x="TX0" y="TY0"/>
              </a:cxn>
              <a:cxn ang="0">
                <a:pos x="TX1" y="TY1"/>
              </a:cxn>
              <a:cxn ang="0">
                <a:pos x="TX2" y="TY2"/>
              </a:cxn>
              <a:cxn ang="0">
                <a:pos x="TX3" y="TY3"/>
              </a:cxn>
              <a:cxn ang="0">
                <a:pos x="TX4" y="TY4"/>
              </a:cxn>
            </a:cxnLst>
            <a:rect l="l" t="t" r="r" b="b"/>
            <a:pathLst>
              <a:path w="4585510" h="1625774">
                <a:moveTo>
                  <a:pt x="0" y="0"/>
                </a:moveTo>
                <a:lnTo>
                  <a:pt x="4585506" y="0"/>
                </a:lnTo>
                <a:lnTo>
                  <a:pt x="4585506" y="1625770"/>
                </a:lnTo>
                <a:lnTo>
                  <a:pt x="0" y="1625770"/>
                </a:lnTo>
                <a:lnTo>
                  <a:pt x="0" y="0"/>
                </a:lnTo>
                <a:close/>
              </a:path>
            </a:pathLst>
          </a:custGeom>
          <a:blipFill rotWithShape="1">
            <a:blip r:embed="rId2"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9" name="Rect 0"/>
          <p:cNvSpPr>
            <a:spLocks/>
          </p:cNvSpPr>
          <p:nvPr/>
        </p:nvSpPr>
        <p:spPr>
          <a:xfrm>
            <a:off x="13484225" y="8552815"/>
            <a:ext cx="9690735" cy="2345055"/>
          </a:xfrm>
          <a:custGeom>
            <a:avLst/>
            <a:gdLst>
              <a:gd name="TX0" fmla="*/ 0 w 9688917"/>
              <a:gd name="TY0" fmla="*/ 0 h 2342959"/>
              <a:gd name="TX1" fmla="*/ 9688914 w 9688917"/>
              <a:gd name="TY1" fmla="*/ 0 h 2342959"/>
              <a:gd name="TX2" fmla="*/ 9688914 w 9688917"/>
              <a:gd name="TY2" fmla="*/ 2342955 h 2342959"/>
              <a:gd name="TX3" fmla="*/ 0 w 9688917"/>
              <a:gd name="TY3" fmla="*/ 2342955 h 2342959"/>
              <a:gd name="TX4" fmla="*/ 0 w 9688917"/>
              <a:gd name="TY4" fmla="*/ 0 h 2342959"/>
            </a:gdLst>
            <a:ahLst/>
            <a:cxnLst>
              <a:cxn ang="0">
                <a:pos x="TX0" y="TY0"/>
              </a:cxn>
              <a:cxn ang="0">
                <a:pos x="TX1" y="TY1"/>
              </a:cxn>
              <a:cxn ang="0">
                <a:pos x="TX2" y="TY2"/>
              </a:cxn>
              <a:cxn ang="0">
                <a:pos x="TX3" y="TY3"/>
              </a:cxn>
              <a:cxn ang="0">
                <a:pos x="TX4" y="TY4"/>
              </a:cxn>
            </a:cxnLst>
            <a:rect l="l" t="t" r="r" b="b"/>
            <a:pathLst>
              <a:path w="9688917" h="2342959">
                <a:moveTo>
                  <a:pt x="0" y="0"/>
                </a:moveTo>
                <a:lnTo>
                  <a:pt x="9688914" y="0"/>
                </a:lnTo>
                <a:lnTo>
                  <a:pt x="9688914" y="2342955"/>
                </a:lnTo>
                <a:lnTo>
                  <a:pt x="0" y="2342955"/>
                </a:lnTo>
                <a:lnTo>
                  <a:pt x="0" y="0"/>
                </a:lnTo>
                <a:close/>
              </a:path>
            </a:pathLst>
          </a:custGeom>
          <a:blipFill rotWithShape="1">
            <a:blip r:embed="rId3"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pic>
        <p:nvPicPr>
          <p:cNvPr id="3" name="그림 2">
            <a:extLst>
              <a:ext uri="{FF2B5EF4-FFF2-40B4-BE49-F238E27FC236}">
                <a16:creationId xmlns:a16="http://schemas.microsoft.com/office/drawing/2014/main" id="{9A84A113-1109-A8A7-DC8B-7E99E4292C16}"/>
              </a:ext>
            </a:extLst>
          </p:cNvPr>
          <p:cNvPicPr>
            <a:picLocks noChangeAspect="1"/>
          </p:cNvPicPr>
          <p:nvPr/>
        </p:nvPicPr>
        <p:blipFill>
          <a:blip r:embed="rId4"/>
          <a:stretch>
            <a:fillRect/>
          </a:stretch>
        </p:blipFill>
        <p:spPr>
          <a:xfrm>
            <a:off x="4572000" y="3009900"/>
            <a:ext cx="9372599" cy="586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p:cNvSpPr>
          <p:nvPr/>
        </p:nvSpPr>
        <p:spPr>
          <a:xfrm>
            <a:off x="981075" y="2717800"/>
            <a:ext cx="8902065" cy="6673215"/>
          </a:xfrm>
          <a:custGeom>
            <a:avLst/>
            <a:gdLst>
              <a:gd name="TX0" fmla="*/ 0 w 8901370"/>
              <a:gd name="TY0" fmla="*/ 0 h 6672671"/>
              <a:gd name="TX1" fmla="*/ 8901369 w 8901370"/>
              <a:gd name="TY1" fmla="*/ 0 h 6672671"/>
              <a:gd name="TX2" fmla="*/ 8901369 w 8901370"/>
              <a:gd name="TY2" fmla="*/ 6672670 h 6672671"/>
              <a:gd name="TX3" fmla="*/ 0 w 8901370"/>
              <a:gd name="TY3" fmla="*/ 6672670 h 6672671"/>
              <a:gd name="TX4" fmla="*/ 0 w 8901370"/>
              <a:gd name="TY4" fmla="*/ 0 h 6672671"/>
            </a:gdLst>
            <a:ahLst/>
            <a:cxnLst>
              <a:cxn ang="0">
                <a:pos x="TX0" y="TY0"/>
              </a:cxn>
              <a:cxn ang="0">
                <a:pos x="TX1" y="TY1"/>
              </a:cxn>
              <a:cxn ang="0">
                <a:pos x="TX2" y="TY2"/>
              </a:cxn>
              <a:cxn ang="0">
                <a:pos x="TX3" y="TY3"/>
              </a:cxn>
              <a:cxn ang="0">
                <a:pos x="TX4" y="TY4"/>
              </a:cxn>
            </a:cxnLst>
            <a:rect l="l" t="t" r="r" b="b"/>
            <a:pathLst>
              <a:path w="8901370" h="6672671">
                <a:moveTo>
                  <a:pt x="0" y="0"/>
                </a:moveTo>
                <a:lnTo>
                  <a:pt x="8901369" y="0"/>
                </a:lnTo>
                <a:lnTo>
                  <a:pt x="8901369" y="6672670"/>
                </a:lnTo>
                <a:lnTo>
                  <a:pt x="0" y="6672670"/>
                </a:lnTo>
                <a:lnTo>
                  <a:pt x="0" y="0"/>
                </a:lnTo>
                <a:close/>
              </a:path>
            </a:pathLst>
          </a:custGeom>
          <a:blipFill rotWithShape="1">
            <a:blip r:embed="rId3" cstate="print">
              <a:extLst>
                <a:ext uri="{28A0092B-C50C-407E-A947-70E740481C1C}">
                  <a14:useLocalDpi xmlns:a14="http://schemas.microsoft.com/office/drawing/2010/main" val="0"/>
                </a:ext>
              </a:extLst>
            </a:blip>
            <a:stretch>
              <a:fillRect/>
            </a:stretch>
          </a:blipFill>
        </p:spPr>
        <p:txBody>
          <a:bodyPr vert="horz" wrap="square" lIns="0" tIns="0" rIns="0" bIns="0" anchor="t">
            <a:noAutofit/>
          </a:bodyPr>
          <a:lstStyle/>
          <a:p>
            <a:pPr marL="0" indent="0"/>
            <a:endParaRPr lang="ko-KR" altLang="en-US"/>
          </a:p>
        </p:txBody>
      </p:sp>
      <p:sp>
        <p:nvSpPr>
          <p:cNvPr id="3" name="Freeform 3"/>
          <p:cNvSpPr>
            <a:spLocks/>
          </p:cNvSpPr>
          <p:nvPr/>
        </p:nvSpPr>
        <p:spPr>
          <a:xfrm>
            <a:off x="12308205" y="2717800"/>
            <a:ext cx="4110355" cy="6829425"/>
          </a:xfrm>
          <a:custGeom>
            <a:avLst/>
            <a:gdLst>
              <a:gd name="TX0" fmla="*/ 0 w 4109600"/>
              <a:gd name="TY0" fmla="*/ 0 h 6829059"/>
              <a:gd name="TX1" fmla="*/ 4109599 w 4109600"/>
              <a:gd name="TY1" fmla="*/ 0 h 6829059"/>
              <a:gd name="TX2" fmla="*/ 4109599 w 4109600"/>
              <a:gd name="TY2" fmla="*/ 6829058 h 6829059"/>
              <a:gd name="TX3" fmla="*/ 0 w 4109600"/>
              <a:gd name="TY3" fmla="*/ 6829058 h 6829059"/>
              <a:gd name="TX4" fmla="*/ 0 w 4109600"/>
              <a:gd name="TY4" fmla="*/ 0 h 6829059"/>
            </a:gdLst>
            <a:ahLst/>
            <a:cxnLst>
              <a:cxn ang="0">
                <a:pos x="TX0" y="TY0"/>
              </a:cxn>
              <a:cxn ang="0">
                <a:pos x="TX1" y="TY1"/>
              </a:cxn>
              <a:cxn ang="0">
                <a:pos x="TX2" y="TY2"/>
              </a:cxn>
              <a:cxn ang="0">
                <a:pos x="TX3" y="TY3"/>
              </a:cxn>
              <a:cxn ang="0">
                <a:pos x="TX4" y="TY4"/>
              </a:cxn>
            </a:cxnLst>
            <a:rect l="l" t="t" r="r" b="b"/>
            <a:pathLst>
              <a:path w="4109600" h="6829059">
                <a:moveTo>
                  <a:pt x="0" y="0"/>
                </a:moveTo>
                <a:lnTo>
                  <a:pt x="4109599" y="0"/>
                </a:lnTo>
                <a:lnTo>
                  <a:pt x="4109599" y="6829058"/>
                </a:lnTo>
                <a:lnTo>
                  <a:pt x="0" y="6829058"/>
                </a:lnTo>
                <a:lnTo>
                  <a:pt x="0" y="0"/>
                </a:lnTo>
                <a:close/>
              </a:path>
            </a:pathLst>
          </a:custGeom>
          <a:blipFill rotWithShape="1">
            <a:blip r:embed="rId4" cstate="print">
              <a:extLst>
                <a:ext uri="{28A0092B-C50C-407E-A947-70E740481C1C}">
                  <a14:useLocalDpi xmlns:a14="http://schemas.microsoft.com/office/drawing/2010/main" val="0"/>
                </a:ext>
              </a:extLst>
            </a:blip>
            <a:stretch>
              <a:fillRect/>
            </a:stretch>
          </a:blipFill>
        </p:spPr>
        <p:txBody>
          <a:bodyPr vert="horz" wrap="square" lIns="0" tIns="0" rIns="0" bIns="0" anchor="t">
            <a:noAutofit/>
          </a:bodyPr>
          <a:lstStyle/>
          <a:p>
            <a:pPr marL="0" indent="0"/>
            <a:endParaRPr lang="ko-KR" altLang="en-US"/>
          </a:p>
        </p:txBody>
      </p:sp>
      <p:sp>
        <p:nvSpPr>
          <p:cNvPr id="4" name="TextBox 4"/>
          <p:cNvSpPr txBox="1">
            <a:spLocks/>
          </p:cNvSpPr>
          <p:nvPr/>
        </p:nvSpPr>
        <p:spPr>
          <a:xfrm>
            <a:off x="1770380" y="189865"/>
            <a:ext cx="4870450" cy="915035"/>
          </a:xfrm>
          <a:prstGeom prst="rect">
            <a:avLst/>
          </a:prstGeom>
        </p:spPr>
        <p:txBody>
          <a:bodyPr vert="horz" wrap="square" lIns="0" tIns="0" rIns="0" bIns="0" numCol="1" rtlCol="1" anchor="t">
            <a:spAutoFit/>
          </a:bodyPr>
          <a:lstStyle/>
          <a:p>
            <a:pPr marL="0" indent="0" algn="ctr" latinLnBrk="0">
              <a:lnSpc>
                <a:spcPts val="7200"/>
              </a:lnSpc>
              <a:spcBef>
                <a:spcPct val="0"/>
              </a:spcBef>
              <a:buFontTx/>
              <a:buNone/>
            </a:pPr>
            <a:r>
              <a:rPr lang="en-US" sz="6000" dirty="0" err="1">
                <a:solidFill>
                  <a:srgbClr val="003EA8"/>
                </a:solidFill>
                <a:latin typeface="Noto Sans KR" panose="020B0200000000000000" charset="-127"/>
                <a:ea typeface="Noto Sans KR" panose="020B0200000000000000" charset="-127"/>
              </a:rPr>
              <a:t>와이어프레임</a:t>
            </a:r>
            <a:endParaRPr lang="ko-KR" altLang="en-US" sz="6000" dirty="0">
              <a:solidFill>
                <a:srgbClr val="003EA8"/>
              </a:solidFill>
              <a:latin typeface="Corbel Light" charset="0"/>
              <a:ea typeface="Corbel Light" charset="0"/>
            </a:endParaRPr>
          </a:p>
        </p:txBody>
      </p:sp>
      <p:sp>
        <p:nvSpPr>
          <p:cNvPr id="5" name="TextBox 5"/>
          <p:cNvSpPr txBox="1">
            <a:spLocks/>
          </p:cNvSpPr>
          <p:nvPr/>
        </p:nvSpPr>
        <p:spPr>
          <a:xfrm>
            <a:off x="971550" y="1838325"/>
            <a:ext cx="2028190" cy="560090"/>
          </a:xfrm>
          <a:prstGeom prst="rect">
            <a:avLst/>
          </a:prstGeom>
        </p:spPr>
        <p:txBody>
          <a:bodyPr vert="horz" wrap="square" lIns="0" tIns="0" rIns="0" bIns="0" numCol="1" rtlCol="1" anchor="t">
            <a:spAutoFit/>
          </a:bodyPr>
          <a:lstStyle/>
          <a:p>
            <a:pPr marL="0" indent="0" algn="ctr" latinLnBrk="0">
              <a:lnSpc>
                <a:spcPts val="4759"/>
              </a:lnSpc>
              <a:buFontTx/>
              <a:buNone/>
            </a:pPr>
            <a:r>
              <a:rPr lang="ko-KR" sz="3400" b="1" dirty="0">
                <a:solidFill>
                  <a:srgbClr val="003EA8"/>
                </a:solidFill>
                <a:latin typeface="Noto Sans KR" panose="020B0200000000000000" charset="-127"/>
                <a:ea typeface="Noto Sans KR" panose="020B0200000000000000" charset="-127"/>
              </a:rPr>
              <a:t>PC </a:t>
            </a:r>
            <a:r>
              <a:rPr lang="ko-KR" sz="3400" dirty="0">
                <a:solidFill>
                  <a:srgbClr val="003EA8"/>
                </a:solidFill>
                <a:latin typeface="Noto Sans KR" panose="020B0200000000000000" charset="-127"/>
                <a:ea typeface="Noto Sans KR" panose="020B0200000000000000" charset="-127"/>
              </a:rPr>
              <a:t>버전</a:t>
            </a:r>
            <a:endParaRPr lang="ko-KR" altLang="en-US" sz="3395" b="1" dirty="0">
              <a:solidFill>
                <a:srgbClr val="003EA8"/>
              </a:solidFill>
              <a:latin typeface="바탕" charset="0"/>
              <a:ea typeface="바탕" charset="0"/>
            </a:endParaRPr>
          </a:p>
        </p:txBody>
      </p:sp>
      <p:sp>
        <p:nvSpPr>
          <p:cNvPr id="6" name="TextBox 6"/>
          <p:cNvSpPr txBox="1">
            <a:spLocks/>
          </p:cNvSpPr>
          <p:nvPr/>
        </p:nvSpPr>
        <p:spPr>
          <a:xfrm>
            <a:off x="12419965" y="1838325"/>
            <a:ext cx="2856865" cy="560090"/>
          </a:xfrm>
          <a:prstGeom prst="rect">
            <a:avLst/>
          </a:prstGeom>
        </p:spPr>
        <p:txBody>
          <a:bodyPr vert="horz" wrap="square" lIns="0" tIns="0" rIns="0" bIns="0" numCol="1" rtlCol="1" anchor="t">
            <a:spAutoFit/>
          </a:bodyPr>
          <a:lstStyle/>
          <a:p>
            <a:pPr marL="0" indent="0" algn="ctr" latinLnBrk="0">
              <a:lnSpc>
                <a:spcPts val="4759"/>
              </a:lnSpc>
              <a:buFontTx/>
              <a:buNone/>
            </a:pPr>
            <a:r>
              <a:rPr lang="ko-KR" sz="3400" dirty="0">
                <a:solidFill>
                  <a:srgbClr val="003EA8"/>
                </a:solidFill>
                <a:latin typeface="Noto Sans KR" panose="020B0200000000000000" charset="-127"/>
                <a:ea typeface="Noto Sans KR" panose="020B0200000000000000" charset="-127"/>
              </a:rPr>
              <a:t>모바일버전</a:t>
            </a:r>
            <a:endParaRPr lang="ko-KR" altLang="en-US" sz="3400" b="1" dirty="0">
              <a:solidFill>
                <a:srgbClr val="003EA8"/>
              </a:solidFill>
              <a:latin typeface="바탕" charset="0"/>
              <a:ea typeface="바탕" charset="0"/>
            </a:endParaRPr>
          </a:p>
        </p:txBody>
      </p:sp>
      <p:cxnSp>
        <p:nvCxnSpPr>
          <p:cNvPr id="7" name="도형 169"/>
          <p:cNvCxnSpPr/>
          <p:nvPr/>
        </p:nvCxnSpPr>
        <p:spPr>
          <a:xfrm flipV="1">
            <a:off x="1641475" y="1334135"/>
            <a:ext cx="16647795" cy="1905"/>
          </a:xfrm>
          <a:prstGeom prst="line">
            <a:avLst/>
          </a:prstGeom>
          <a:ln w="28575" cap="flat" cmpd="sng">
            <a:solidFill>
              <a:srgbClr val="003EA8">
                <a:alpha val="100000"/>
              </a:srgbClr>
            </a:solidFill>
            <a:prstDash val="solid"/>
            <a:round/>
          </a:ln>
        </p:spPr>
        <p:style>
          <a:lnRef idx="1">
            <a:schemeClr val="accent1"/>
          </a:lnRef>
          <a:fillRef idx="0">
            <a:schemeClr val="accent1"/>
          </a:fillRef>
          <a:effectRef idx="0">
            <a:schemeClr val="accent1"/>
          </a:effectRef>
          <a:fontRef idx="minor">
            <a:schemeClr val="tx1"/>
          </a:fontRef>
        </p:style>
      </p:cxnSp>
      <p:sp>
        <p:nvSpPr>
          <p:cNvPr id="8" name="도형 173"/>
          <p:cNvSpPr>
            <a:spLocks/>
          </p:cNvSpPr>
          <p:nvPr/>
        </p:nvSpPr>
        <p:spPr>
          <a:xfrm>
            <a:off x="-3098165" y="-248285"/>
            <a:ext cx="4586605" cy="1626870"/>
          </a:xfrm>
          <a:custGeom>
            <a:avLst/>
            <a:gdLst>
              <a:gd name="TX0" fmla="*/ 0 w 4585508"/>
              <a:gd name="TY0" fmla="*/ 0 h 1625772"/>
              <a:gd name="TX1" fmla="*/ 4585506 w 4585508"/>
              <a:gd name="TY1" fmla="*/ 0 h 1625772"/>
              <a:gd name="TX2" fmla="*/ 4585506 w 4585508"/>
              <a:gd name="TY2" fmla="*/ 1625770 h 1625772"/>
              <a:gd name="TX3" fmla="*/ 0 w 4585508"/>
              <a:gd name="TY3" fmla="*/ 1625770 h 1625772"/>
              <a:gd name="TX4" fmla="*/ 0 w 4585508"/>
              <a:gd name="TY4" fmla="*/ 0 h 1625772"/>
            </a:gdLst>
            <a:ahLst/>
            <a:cxnLst>
              <a:cxn ang="0">
                <a:pos x="TX0" y="TY0"/>
              </a:cxn>
              <a:cxn ang="0">
                <a:pos x="TX1" y="TY1"/>
              </a:cxn>
              <a:cxn ang="0">
                <a:pos x="TX2" y="TY2"/>
              </a:cxn>
              <a:cxn ang="0">
                <a:pos x="TX3" y="TY3"/>
              </a:cxn>
              <a:cxn ang="0">
                <a:pos x="TX4" y="TY4"/>
              </a:cxn>
            </a:cxnLst>
            <a:rect l="l" t="t" r="r" b="b"/>
            <a:pathLst>
              <a:path w="4585508" h="1625772">
                <a:moveTo>
                  <a:pt x="0" y="0"/>
                </a:moveTo>
                <a:lnTo>
                  <a:pt x="4585506" y="0"/>
                </a:lnTo>
                <a:lnTo>
                  <a:pt x="4585506" y="1625770"/>
                </a:lnTo>
                <a:lnTo>
                  <a:pt x="0" y="1625770"/>
                </a:lnTo>
                <a:lnTo>
                  <a:pt x="0" y="0"/>
                </a:lnTo>
                <a:close/>
              </a:path>
            </a:pathLst>
          </a:custGeom>
          <a:blipFill rotWithShape="1">
            <a:blip r:embed="rId5"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9" name="도형 174"/>
          <p:cNvSpPr>
            <a:spLocks/>
          </p:cNvSpPr>
          <p:nvPr/>
        </p:nvSpPr>
        <p:spPr>
          <a:xfrm>
            <a:off x="11623040" y="9324975"/>
            <a:ext cx="9689465" cy="2343785"/>
          </a:xfrm>
          <a:custGeom>
            <a:avLst/>
            <a:gdLst>
              <a:gd name="TX0" fmla="*/ 0 w 9688915"/>
              <a:gd name="TY0" fmla="*/ 0 h 2342957"/>
              <a:gd name="TX1" fmla="*/ 9688914 w 9688915"/>
              <a:gd name="TY1" fmla="*/ 0 h 2342957"/>
              <a:gd name="TX2" fmla="*/ 9688914 w 9688915"/>
              <a:gd name="TY2" fmla="*/ 2342955 h 2342957"/>
              <a:gd name="TX3" fmla="*/ 0 w 9688915"/>
              <a:gd name="TY3" fmla="*/ 2342955 h 2342957"/>
              <a:gd name="TX4" fmla="*/ 0 w 9688915"/>
              <a:gd name="TY4" fmla="*/ 0 h 2342957"/>
            </a:gdLst>
            <a:ahLst/>
            <a:cxnLst>
              <a:cxn ang="0">
                <a:pos x="TX0" y="TY0"/>
              </a:cxn>
              <a:cxn ang="0">
                <a:pos x="TX1" y="TY1"/>
              </a:cxn>
              <a:cxn ang="0">
                <a:pos x="TX2" y="TY2"/>
              </a:cxn>
              <a:cxn ang="0">
                <a:pos x="TX3" y="TY3"/>
              </a:cxn>
              <a:cxn ang="0">
                <a:pos x="TX4" y="TY4"/>
              </a:cxn>
            </a:cxnLst>
            <a:rect l="l" t="t" r="r" b="b"/>
            <a:pathLst>
              <a:path w="9688915" h="2342957">
                <a:moveTo>
                  <a:pt x="0" y="0"/>
                </a:moveTo>
                <a:lnTo>
                  <a:pt x="9688914" y="0"/>
                </a:lnTo>
                <a:lnTo>
                  <a:pt x="9688914" y="2342955"/>
                </a:lnTo>
                <a:lnTo>
                  <a:pt x="0" y="2342955"/>
                </a:lnTo>
                <a:lnTo>
                  <a:pt x="0" y="0"/>
                </a:lnTo>
                <a:close/>
              </a:path>
            </a:pathLst>
          </a:custGeom>
          <a:blipFill rotWithShape="1">
            <a:blip r:embed="rId6" cstate="print">
              <a:extLst>
                <a:ext uri="{28A0092B-C50C-407E-A947-70E740481C1C}">
                  <a14:useLocalDpi xmlns:a14="http://schemas.microsoft.com/office/drawing/2010/main" val="0"/>
                </a:ext>
              </a:extLst>
            </a:blip>
            <a:stretch>
              <a:fillRect/>
            </a:stretch>
          </a:blipFill>
        </p:spPr>
        <p:txBody>
          <a:bodyPr vert="horz" wrap="square" lIns="0" tIns="0" rIns="0" bIns="0" anchor="t">
            <a:noAutofit/>
          </a:bodyPr>
          <a:lstStyle/>
          <a:p>
            <a:pPr marL="0" indent="0"/>
            <a:endParaRPr lang="ko-KR" altLang="en-US"/>
          </a:p>
        </p:txBody>
      </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 0"/>
          <p:cNvSpPr txBox="1">
            <a:spLocks/>
          </p:cNvSpPr>
          <p:nvPr/>
        </p:nvSpPr>
        <p:spPr>
          <a:xfrm>
            <a:off x="1770380" y="189865"/>
            <a:ext cx="4870450" cy="915035"/>
          </a:xfrm>
          <a:prstGeom prst="rect">
            <a:avLst/>
          </a:prstGeom>
        </p:spPr>
        <p:txBody>
          <a:bodyPr vert="horz" wrap="square" lIns="0" tIns="0" rIns="0" bIns="0" numCol="1" rtlCol="1" anchor="t">
            <a:spAutoFit/>
          </a:bodyPr>
          <a:lstStyle/>
          <a:p>
            <a:pPr marL="0" indent="0" algn="ctr" latinLnBrk="0">
              <a:lnSpc>
                <a:spcPts val="7200"/>
              </a:lnSpc>
              <a:spcBef>
                <a:spcPct val="0"/>
              </a:spcBef>
              <a:buFontTx/>
              <a:buNone/>
            </a:pPr>
            <a:r>
              <a:rPr lang="en-US" sz="6000" dirty="0" err="1">
                <a:solidFill>
                  <a:srgbClr val="003EA8"/>
                </a:solidFill>
                <a:latin typeface="Noto Sans KR" panose="020B0200000000000000" charset="-127"/>
                <a:ea typeface="Noto Sans KR" panose="020B0200000000000000" charset="-127"/>
              </a:rPr>
              <a:t>와이어프레임</a:t>
            </a:r>
            <a:endParaRPr lang="ko-KR" altLang="en-US" sz="6000" dirty="0">
              <a:solidFill>
                <a:srgbClr val="003EA8"/>
              </a:solidFill>
              <a:latin typeface="Corbel Light" charset="0"/>
              <a:ea typeface="Corbel Light" charset="0"/>
            </a:endParaRPr>
          </a:p>
        </p:txBody>
      </p:sp>
      <p:cxnSp>
        <p:nvCxnSpPr>
          <p:cNvPr id="7" name="Rect 0"/>
          <p:cNvCxnSpPr/>
          <p:nvPr/>
        </p:nvCxnSpPr>
        <p:spPr>
          <a:xfrm flipV="1">
            <a:off x="1632585" y="1334135"/>
            <a:ext cx="16647160" cy="1270"/>
          </a:xfrm>
          <a:prstGeom prst="line">
            <a:avLst/>
          </a:prstGeom>
          <a:ln w="28575" cap="flat" cmpd="sng">
            <a:solidFill>
              <a:srgbClr val="003EA8">
                <a:alpha val="100000"/>
              </a:srgb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Rect 0"/>
          <p:cNvSpPr>
            <a:spLocks/>
          </p:cNvSpPr>
          <p:nvPr/>
        </p:nvSpPr>
        <p:spPr>
          <a:xfrm>
            <a:off x="-3098165" y="-248285"/>
            <a:ext cx="4586605" cy="1626870"/>
          </a:xfrm>
          <a:custGeom>
            <a:avLst/>
            <a:gdLst>
              <a:gd name="TX0" fmla="*/ 0 w 4585508"/>
              <a:gd name="TY0" fmla="*/ 0 h 1625772"/>
              <a:gd name="TX1" fmla="*/ 4585506 w 4585508"/>
              <a:gd name="TY1" fmla="*/ 0 h 1625772"/>
              <a:gd name="TX2" fmla="*/ 4585506 w 4585508"/>
              <a:gd name="TY2" fmla="*/ 1625770 h 1625772"/>
              <a:gd name="TX3" fmla="*/ 0 w 4585508"/>
              <a:gd name="TY3" fmla="*/ 1625770 h 1625772"/>
              <a:gd name="TX4" fmla="*/ 0 w 4585508"/>
              <a:gd name="TY4" fmla="*/ 0 h 1625772"/>
            </a:gdLst>
            <a:ahLst/>
            <a:cxnLst>
              <a:cxn ang="0">
                <a:pos x="TX0" y="TY0"/>
              </a:cxn>
              <a:cxn ang="0">
                <a:pos x="TX1" y="TY1"/>
              </a:cxn>
              <a:cxn ang="0">
                <a:pos x="TX2" y="TY2"/>
              </a:cxn>
              <a:cxn ang="0">
                <a:pos x="TX3" y="TY3"/>
              </a:cxn>
              <a:cxn ang="0">
                <a:pos x="TX4" y="TY4"/>
              </a:cxn>
            </a:cxnLst>
            <a:rect l="l" t="t" r="r" b="b"/>
            <a:pathLst>
              <a:path w="4585508" h="1625772">
                <a:moveTo>
                  <a:pt x="0" y="0"/>
                </a:moveTo>
                <a:lnTo>
                  <a:pt x="4585506" y="0"/>
                </a:lnTo>
                <a:lnTo>
                  <a:pt x="4585506" y="1625770"/>
                </a:lnTo>
                <a:lnTo>
                  <a:pt x="0" y="1625770"/>
                </a:lnTo>
                <a:lnTo>
                  <a:pt x="0" y="0"/>
                </a:lnTo>
                <a:close/>
              </a:path>
            </a:pathLst>
          </a:custGeom>
          <a:blipFill rotWithShape="1">
            <a:blip r:embed="rId3"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9" name="Rect 0"/>
          <p:cNvSpPr>
            <a:spLocks/>
          </p:cNvSpPr>
          <p:nvPr/>
        </p:nvSpPr>
        <p:spPr>
          <a:xfrm>
            <a:off x="11623040" y="9324975"/>
            <a:ext cx="9689465" cy="2343785"/>
          </a:xfrm>
          <a:custGeom>
            <a:avLst/>
            <a:gdLst>
              <a:gd name="TX0" fmla="*/ 0 w 9688915"/>
              <a:gd name="TY0" fmla="*/ 0 h 2342957"/>
              <a:gd name="TX1" fmla="*/ 9688914 w 9688915"/>
              <a:gd name="TY1" fmla="*/ 0 h 2342957"/>
              <a:gd name="TX2" fmla="*/ 9688914 w 9688915"/>
              <a:gd name="TY2" fmla="*/ 2342955 h 2342957"/>
              <a:gd name="TX3" fmla="*/ 0 w 9688915"/>
              <a:gd name="TY3" fmla="*/ 2342955 h 2342957"/>
              <a:gd name="TX4" fmla="*/ 0 w 9688915"/>
              <a:gd name="TY4" fmla="*/ 0 h 2342957"/>
            </a:gdLst>
            <a:ahLst/>
            <a:cxnLst>
              <a:cxn ang="0">
                <a:pos x="TX0" y="TY0"/>
              </a:cxn>
              <a:cxn ang="0">
                <a:pos x="TX1" y="TY1"/>
              </a:cxn>
              <a:cxn ang="0">
                <a:pos x="TX2" y="TY2"/>
              </a:cxn>
              <a:cxn ang="0">
                <a:pos x="TX3" y="TY3"/>
              </a:cxn>
              <a:cxn ang="0">
                <a:pos x="TX4" y="TY4"/>
              </a:cxn>
            </a:cxnLst>
            <a:rect l="l" t="t" r="r" b="b"/>
            <a:pathLst>
              <a:path w="9688915" h="2342957">
                <a:moveTo>
                  <a:pt x="0" y="0"/>
                </a:moveTo>
                <a:lnTo>
                  <a:pt x="9688914" y="0"/>
                </a:lnTo>
                <a:lnTo>
                  <a:pt x="9688914" y="2342955"/>
                </a:lnTo>
                <a:lnTo>
                  <a:pt x="0" y="2342955"/>
                </a:lnTo>
                <a:lnTo>
                  <a:pt x="0" y="0"/>
                </a:lnTo>
                <a:close/>
              </a:path>
            </a:pathLst>
          </a:custGeom>
          <a:blipFill rotWithShape="1">
            <a:blip r:embed="rId4" cstate="print">
              <a:extLst>
                <a:ext uri="{28A0092B-C50C-407E-A947-70E740481C1C}">
                  <a14:useLocalDpi xmlns:a14="http://schemas.microsoft.com/office/drawing/2010/main" val="0"/>
                </a:ext>
              </a:extLst>
            </a:blip>
            <a:stretch>
              <a:fillRect/>
            </a:stretch>
          </a:blipFill>
        </p:spPr>
        <p:txBody>
          <a:bodyPr vert="horz" wrap="square" lIns="0" tIns="0" rIns="0" bIns="0" anchor="t">
            <a:noAutofit/>
          </a:bodyPr>
          <a:lstStyle/>
          <a:p>
            <a:pPr marL="0" indent="0"/>
            <a:endParaRPr lang="ko-KR" altLang="en-US"/>
          </a:p>
        </p:txBody>
      </p:sp>
      <p:grpSp>
        <p:nvGrpSpPr>
          <p:cNvPr id="14" name="그룹 186"/>
          <p:cNvGrpSpPr>
            <a:grpSpLocks/>
          </p:cNvGrpSpPr>
          <p:nvPr/>
        </p:nvGrpSpPr>
        <p:grpSpPr>
          <a:xfrm>
            <a:off x="2426335" y="1418590"/>
            <a:ext cx="5009515" cy="8553450"/>
            <a:chOff x="2426335" y="1418590"/>
            <a:chExt cx="5009515" cy="8553450"/>
          </a:xfrm>
        </p:grpSpPr>
        <p:sp>
          <p:nvSpPr>
            <p:cNvPr id="10" name="도형 175"/>
            <p:cNvSpPr>
              <a:spLocks/>
            </p:cNvSpPr>
            <p:nvPr/>
          </p:nvSpPr>
          <p:spPr>
            <a:xfrm>
              <a:off x="2472690" y="2076450"/>
              <a:ext cx="4963795" cy="7896225"/>
            </a:xfrm>
            <a:custGeom>
              <a:avLst/>
              <a:gdLst>
                <a:gd name="TX0" fmla="*/ 0 w 4962462"/>
                <a:gd name="TY0" fmla="*/ 0 h 7895216"/>
                <a:gd name="TX1" fmla="*/ 4962460 w 4962462"/>
                <a:gd name="TY1" fmla="*/ 0 h 7895216"/>
                <a:gd name="TX2" fmla="*/ 4962460 w 4962462"/>
                <a:gd name="TY2" fmla="*/ 7895214 h 7895216"/>
                <a:gd name="TX3" fmla="*/ 0 w 4962462"/>
                <a:gd name="TY3" fmla="*/ 7895214 h 7895216"/>
                <a:gd name="TX4" fmla="*/ 0 w 4962462"/>
                <a:gd name="TY4" fmla="*/ 0 h 7895216"/>
              </a:gdLst>
              <a:ahLst/>
              <a:cxnLst>
                <a:cxn ang="0">
                  <a:pos x="TX0" y="TY0"/>
                </a:cxn>
                <a:cxn ang="0">
                  <a:pos x="TX1" y="TY1"/>
                </a:cxn>
                <a:cxn ang="0">
                  <a:pos x="TX2" y="TY2"/>
                </a:cxn>
                <a:cxn ang="0">
                  <a:pos x="TX3" y="TY3"/>
                </a:cxn>
                <a:cxn ang="0">
                  <a:pos x="TX4" y="TY4"/>
                </a:cxn>
              </a:cxnLst>
              <a:rect l="l" t="t" r="r" b="b"/>
              <a:pathLst>
                <a:path w="4962462" h="7895216">
                  <a:moveTo>
                    <a:pt x="0" y="0"/>
                  </a:moveTo>
                  <a:lnTo>
                    <a:pt x="4962460" y="0"/>
                  </a:lnTo>
                  <a:lnTo>
                    <a:pt x="4962460" y="7895214"/>
                  </a:lnTo>
                  <a:lnTo>
                    <a:pt x="0" y="7895214"/>
                  </a:lnTo>
                  <a:lnTo>
                    <a:pt x="0" y="0"/>
                  </a:lnTo>
                  <a:close/>
                </a:path>
              </a:pathLst>
            </a:custGeom>
            <a:blipFill rotWithShape="1">
              <a:blip r:embed="rId5"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12" name="텍스트 상자 177"/>
            <p:cNvSpPr txBox="1">
              <a:spLocks/>
            </p:cNvSpPr>
            <p:nvPr/>
          </p:nvSpPr>
          <p:spPr>
            <a:xfrm>
              <a:off x="2426335" y="1418590"/>
              <a:ext cx="2057400" cy="605155"/>
            </a:xfrm>
            <a:prstGeom prst="rect">
              <a:avLst/>
            </a:prstGeom>
          </p:spPr>
          <p:txBody>
            <a:bodyPr vert="horz" wrap="square" lIns="0" tIns="0" rIns="0" bIns="0" numCol="1" rtlCol="1" anchor="t">
              <a:spAutoFit/>
            </a:bodyPr>
            <a:lstStyle/>
            <a:p>
              <a:pPr marL="0" indent="0" algn="ctr" latinLnBrk="0">
                <a:lnSpc>
                  <a:spcPts val="4759"/>
                </a:lnSpc>
                <a:buFontTx/>
                <a:buNone/>
              </a:pPr>
              <a:r>
                <a:rPr lang="ko-KR" sz="3395" b="1">
                  <a:solidFill>
                    <a:srgbClr val="003EA8"/>
                  </a:solidFill>
                  <a:ea typeface="Canva Sans" charset="0"/>
                </a:rPr>
                <a:t>농장 </a:t>
              </a:r>
              <a:r>
                <a:rPr lang="en-US" sz="3395" b="1">
                  <a:solidFill>
                    <a:srgbClr val="003EA8"/>
                  </a:solidFill>
                  <a:ea typeface="Canva Sans" charset="0"/>
                </a:rPr>
                <a:t>소개</a:t>
              </a:r>
              <a:endParaRPr lang="ko-KR" altLang="en-US" sz="3395" b="1">
                <a:solidFill>
                  <a:srgbClr val="003EA8"/>
                </a:solidFill>
                <a:ea typeface="Canva Sans" charset="0"/>
              </a:endParaRPr>
            </a:p>
          </p:txBody>
        </p:sp>
      </p:grpSp>
      <p:grpSp>
        <p:nvGrpSpPr>
          <p:cNvPr id="15" name="그룹 187"/>
          <p:cNvGrpSpPr>
            <a:grpSpLocks/>
          </p:cNvGrpSpPr>
          <p:nvPr/>
        </p:nvGrpSpPr>
        <p:grpSpPr>
          <a:xfrm>
            <a:off x="9983470" y="1470660"/>
            <a:ext cx="5240655" cy="8557895"/>
            <a:chOff x="9983470" y="1470660"/>
            <a:chExt cx="5240655" cy="8557895"/>
          </a:xfrm>
        </p:grpSpPr>
        <p:sp>
          <p:nvSpPr>
            <p:cNvPr id="11" name="도형 176"/>
            <p:cNvSpPr>
              <a:spLocks/>
            </p:cNvSpPr>
            <p:nvPr/>
          </p:nvSpPr>
          <p:spPr>
            <a:xfrm>
              <a:off x="10260965" y="2132965"/>
              <a:ext cx="4963795" cy="7896225"/>
            </a:xfrm>
            <a:custGeom>
              <a:avLst/>
              <a:gdLst>
                <a:gd name="TX0" fmla="*/ 0 w 4962462"/>
                <a:gd name="TY0" fmla="*/ 0 h 7895216"/>
                <a:gd name="TX1" fmla="*/ 4962460 w 4962462"/>
                <a:gd name="TY1" fmla="*/ 0 h 7895216"/>
                <a:gd name="TX2" fmla="*/ 4962460 w 4962462"/>
                <a:gd name="TY2" fmla="*/ 7895214 h 7895216"/>
                <a:gd name="TX3" fmla="*/ 0 w 4962462"/>
                <a:gd name="TY3" fmla="*/ 7895214 h 7895216"/>
                <a:gd name="TX4" fmla="*/ 0 w 4962462"/>
                <a:gd name="TY4" fmla="*/ 0 h 7895216"/>
              </a:gdLst>
              <a:ahLst/>
              <a:cxnLst>
                <a:cxn ang="0">
                  <a:pos x="TX0" y="TY0"/>
                </a:cxn>
                <a:cxn ang="0">
                  <a:pos x="TX1" y="TY1"/>
                </a:cxn>
                <a:cxn ang="0">
                  <a:pos x="TX2" y="TY2"/>
                </a:cxn>
                <a:cxn ang="0">
                  <a:pos x="TX3" y="TY3"/>
                </a:cxn>
                <a:cxn ang="0">
                  <a:pos x="TX4" y="TY4"/>
                </a:cxn>
              </a:cxnLst>
              <a:rect l="l" t="t" r="r" b="b"/>
              <a:pathLst>
                <a:path w="4962462" h="7895216">
                  <a:moveTo>
                    <a:pt x="0" y="0"/>
                  </a:moveTo>
                  <a:lnTo>
                    <a:pt x="4962460" y="0"/>
                  </a:lnTo>
                  <a:lnTo>
                    <a:pt x="4962460" y="7895214"/>
                  </a:lnTo>
                  <a:lnTo>
                    <a:pt x="0" y="7895214"/>
                  </a:lnTo>
                  <a:lnTo>
                    <a:pt x="0" y="0"/>
                  </a:lnTo>
                  <a:close/>
                </a:path>
              </a:pathLst>
            </a:custGeom>
            <a:blipFill rotWithShape="1">
              <a:blip r:embed="rId6"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13" name="텍스트 상자 179"/>
            <p:cNvSpPr txBox="1">
              <a:spLocks/>
            </p:cNvSpPr>
            <p:nvPr/>
          </p:nvSpPr>
          <p:spPr>
            <a:xfrm>
              <a:off x="9983470" y="1470660"/>
              <a:ext cx="2057400" cy="605155"/>
            </a:xfrm>
            <a:prstGeom prst="rect">
              <a:avLst/>
            </a:prstGeom>
          </p:spPr>
          <p:txBody>
            <a:bodyPr vert="horz" wrap="square" lIns="0" tIns="0" rIns="0" bIns="0" numCol="1" rtlCol="1" anchor="t">
              <a:spAutoFit/>
            </a:bodyPr>
            <a:lstStyle/>
            <a:p>
              <a:pPr marL="0" indent="0" algn="ctr" latinLnBrk="0">
                <a:lnSpc>
                  <a:spcPts val="4759"/>
                </a:lnSpc>
                <a:buFontTx/>
                <a:buNone/>
              </a:pPr>
              <a:r>
                <a:rPr lang="ko-KR" sz="3395" b="1">
                  <a:solidFill>
                    <a:srgbClr val="003EA8"/>
                  </a:solidFill>
                  <a:ea typeface="Canva Sans" charset="0"/>
                </a:rPr>
                <a:t>길찾기</a:t>
              </a:r>
              <a:endParaRPr lang="ko-KR" altLang="en-US" sz="3395" b="1">
                <a:solidFill>
                  <a:srgbClr val="003EA8"/>
                </a:solidFill>
                <a:ea typeface="Canva Sans" charset="0"/>
              </a:endParaRPr>
            </a:p>
          </p:txBody>
        </p:sp>
      </p:gr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1219200" y="657225"/>
            <a:ext cx="15794990" cy="1906905"/>
            <a:chOff x="1219200" y="657225"/>
            <a:chExt cx="15794990" cy="1906905"/>
          </a:xfrm>
        </p:grpSpPr>
        <p:sp>
          <p:nvSpPr>
            <p:cNvPr id="5" name="Freeform 5"/>
            <p:cNvSpPr/>
            <p:nvPr/>
          </p:nvSpPr>
          <p:spPr>
            <a:xfrm>
              <a:off x="1219200" y="657225"/>
              <a:ext cx="15794990" cy="1906905"/>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sp>
      </p:grpSp>
      <p:sp>
        <p:nvSpPr>
          <p:cNvPr id="6" name="Freeform 6"/>
          <p:cNvSpPr/>
          <p:nvPr/>
        </p:nvSpPr>
        <p:spPr>
          <a:xfrm rot="-278358">
            <a:off x="-1433195" y="-269875"/>
            <a:ext cx="5304155" cy="1668780"/>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0" name="Group 10"/>
          <p:cNvGrpSpPr/>
          <p:nvPr/>
        </p:nvGrpSpPr>
        <p:grpSpPr>
          <a:xfrm>
            <a:off x="13844905" y="6055995"/>
            <a:ext cx="4791710" cy="4775835"/>
            <a:chOff x="13844905" y="6055995"/>
            <a:chExt cx="4791710" cy="4775835"/>
          </a:xfrm>
        </p:grpSpPr>
        <p:sp>
          <p:nvSpPr>
            <p:cNvPr id="11" name="Freeform 11"/>
            <p:cNvSpPr>
              <a:spLocks/>
            </p:cNvSpPr>
            <p:nvPr/>
          </p:nvSpPr>
          <p:spPr>
            <a:xfrm>
              <a:off x="13844905" y="6309360"/>
              <a:ext cx="4792345" cy="4522470"/>
            </a:xfrm>
            <a:custGeom>
              <a:avLst/>
              <a:gdLst>
                <a:gd name="TX0" fmla="*/ 0 w 6389331"/>
                <a:gd name="TY0" fmla="*/ 0 h 6029205"/>
                <a:gd name="TX1" fmla="*/ 6389330 w 6389331"/>
                <a:gd name="TY1" fmla="*/ 0 h 6029205"/>
                <a:gd name="TX2" fmla="*/ 6389330 w 6389331"/>
                <a:gd name="TY2" fmla="*/ 6029204 h 6029205"/>
                <a:gd name="TX3" fmla="*/ 0 w 6389331"/>
                <a:gd name="TY3" fmla="*/ 6029204 h 6029205"/>
                <a:gd name="TX4" fmla="*/ 0 w 6389331"/>
                <a:gd name="TY4" fmla="*/ 0 h 6029205"/>
              </a:gdLst>
              <a:ahLst/>
              <a:cxnLst>
                <a:cxn ang="0">
                  <a:pos x="TX0" y="TY0"/>
                </a:cxn>
                <a:cxn ang="0">
                  <a:pos x="TX1" y="TY1"/>
                </a:cxn>
                <a:cxn ang="0">
                  <a:pos x="TX2" y="TY2"/>
                </a:cxn>
                <a:cxn ang="0">
                  <a:pos x="TX3" y="TY3"/>
                </a:cxn>
                <a:cxn ang="0">
                  <a:pos x="TX4" y="TY4"/>
                </a:cxn>
              </a:cxnLst>
              <a:rect l="l" t="t" r="r" b="b"/>
              <a:pathLst>
                <a:path w="6389331" h="6029205">
                  <a:moveTo>
                    <a:pt x="0" y="0"/>
                  </a:moveTo>
                  <a:lnTo>
                    <a:pt x="6389330" y="0"/>
                  </a:lnTo>
                  <a:lnTo>
                    <a:pt x="6389330" y="6029204"/>
                  </a:lnTo>
                  <a:lnTo>
                    <a:pt x="0" y="6029204"/>
                  </a:lnTo>
                  <a:lnTo>
                    <a:pt x="0" y="0"/>
                  </a:lnTo>
                  <a:close/>
                </a:path>
              </a:pathLst>
            </a:custGeom>
            <a:blipFill rotWithShape="1">
              <a:blip r:embed="rId5" cstate="print">
                <a:extLst>
                  <a:ext uri="{28A0092B-C50C-407E-A947-70E740481C1C}">
                    <a14:useLocalDpi xmlns:a14="http://schemas.microsoft.com/office/drawing/2010/main" val="0"/>
                  </a:ext>
                </a:extLst>
              </a:blip>
              <a:stretch>
                <a:fillRect/>
              </a:stretch>
            </a:blipFill>
          </p:spPr>
          <p:txBody>
            <a:bodyPr vert="horz" wrap="square" lIns="0" tIns="0" rIns="0" bIns="0" anchor="t">
              <a:noAutofit/>
            </a:bodyPr>
            <a:lstStyle/>
            <a:p>
              <a:pPr marL="0" indent="0"/>
              <a:endParaRPr lang="ko-KR" altLang="en-US"/>
            </a:p>
          </p:txBody>
        </p:sp>
        <p:sp>
          <p:nvSpPr>
            <p:cNvPr id="12" name="Freeform 12"/>
            <p:cNvSpPr>
              <a:spLocks/>
            </p:cNvSpPr>
            <p:nvPr/>
          </p:nvSpPr>
          <p:spPr>
            <a:xfrm rot="-180000">
              <a:off x="14766290" y="6074410"/>
              <a:ext cx="652145" cy="934085"/>
            </a:xfrm>
            <a:custGeom>
              <a:avLst/>
              <a:gdLst>
                <a:gd name="TX0" fmla="*/ 0 w 868402"/>
                <a:gd name="TY0" fmla="*/ 0 h 1245021"/>
                <a:gd name="TX1" fmla="*/ 868401 w 868402"/>
                <a:gd name="TY1" fmla="*/ 0 h 1245021"/>
                <a:gd name="TX2" fmla="*/ 868401 w 868402"/>
                <a:gd name="TY2" fmla="*/ 1245019 h 1245021"/>
                <a:gd name="TX3" fmla="*/ 0 w 868402"/>
                <a:gd name="TY3" fmla="*/ 1245019 h 1245021"/>
                <a:gd name="TX4" fmla="*/ 0 w 868402"/>
                <a:gd name="TY4" fmla="*/ 0 h 1245021"/>
              </a:gdLst>
              <a:ahLst/>
              <a:cxnLst>
                <a:cxn ang="0">
                  <a:pos x="TX0" y="TY0"/>
                </a:cxn>
                <a:cxn ang="0">
                  <a:pos x="TX1" y="TY1"/>
                </a:cxn>
                <a:cxn ang="0">
                  <a:pos x="TX2" y="TY2"/>
                </a:cxn>
                <a:cxn ang="0">
                  <a:pos x="TX3" y="TY3"/>
                </a:cxn>
                <a:cxn ang="0">
                  <a:pos x="TX4" y="TY4"/>
                </a:cxn>
              </a:cxnLst>
              <a:rect l="l" t="t" r="r" b="b"/>
              <a:pathLst>
                <a:path w="868402" h="1245021">
                  <a:moveTo>
                    <a:pt x="0" y="0"/>
                  </a:moveTo>
                  <a:lnTo>
                    <a:pt x="868401" y="0"/>
                  </a:lnTo>
                  <a:lnTo>
                    <a:pt x="868401" y="1245019"/>
                  </a:lnTo>
                  <a:lnTo>
                    <a:pt x="0" y="1245019"/>
                  </a:lnTo>
                  <a:lnTo>
                    <a:pt x="0" y="0"/>
                  </a:lnTo>
                  <a:close/>
                </a:path>
              </a:pathLst>
            </a:custGeom>
            <a:blipFill rotWithShape="1">
              <a:blip r:embed="rId6" cstate="print">
                <a:extLst>
                  <a:ext uri="{28A0092B-C50C-407E-A947-70E740481C1C}">
                    <a14:useLocalDpi xmlns:a14="http://schemas.microsoft.com/office/drawing/2010/main" val="0"/>
                  </a:ext>
                </a:extLst>
              </a:blip>
              <a:stretch>
                <a:fillRect/>
              </a:stretch>
            </a:blipFill>
          </p:spPr>
          <p:txBody>
            <a:bodyPr vert="horz" wrap="square" lIns="0" tIns="0" rIns="0" bIns="0" anchor="t">
              <a:noAutofit/>
            </a:bodyPr>
            <a:lstStyle/>
            <a:p>
              <a:pPr marL="0" indent="0"/>
              <a:endParaRPr lang="ko-KR" altLang="en-US"/>
            </a:p>
          </p:txBody>
        </p:sp>
      </p:grpSp>
      <p:sp>
        <p:nvSpPr>
          <p:cNvPr id="19" name="TextBox 19"/>
          <p:cNvSpPr txBox="1"/>
          <p:nvPr/>
        </p:nvSpPr>
        <p:spPr>
          <a:xfrm>
            <a:off x="3684270" y="915670"/>
            <a:ext cx="10839450" cy="1381125"/>
          </a:xfrm>
          <a:prstGeom prst="rect">
            <a:avLst/>
          </a:prstGeom>
        </p:spPr>
        <p:txBody>
          <a:bodyPr lIns="0" tIns="0" rIns="0" bIns="0" rtlCol="0" anchor="t">
            <a:spAutoFit/>
          </a:bodyPr>
          <a:lstStyle/>
          <a:p>
            <a:pPr marL="0" lvl="0" indent="0" algn="ctr">
              <a:lnSpc>
                <a:spcPts val="10800"/>
              </a:lnSpc>
              <a:spcBef>
                <a:spcPct val="0"/>
              </a:spcBef>
            </a:pPr>
            <a:r>
              <a:rPr lang="en-US" sz="9000" dirty="0" err="1">
                <a:solidFill>
                  <a:srgbClr val="003EA8"/>
                </a:solidFill>
                <a:ea typeface="Noto Sans KR" panose="020B0200000000000000" charset="-127"/>
              </a:rPr>
              <a:t>목차</a:t>
            </a:r>
            <a:endParaRPr lang="en-US" sz="9000" dirty="0">
              <a:solidFill>
                <a:srgbClr val="003EA8"/>
              </a:solidFill>
              <a:ea typeface="Noto Sans KR" panose="020B0200000000000000" charset="-127"/>
            </a:endParaRPr>
          </a:p>
        </p:txBody>
      </p:sp>
      <p:grpSp>
        <p:nvGrpSpPr>
          <p:cNvPr id="38" name="그룹 4"/>
          <p:cNvGrpSpPr>
            <a:grpSpLocks/>
          </p:cNvGrpSpPr>
          <p:nvPr/>
        </p:nvGrpSpPr>
        <p:grpSpPr>
          <a:xfrm>
            <a:off x="1651000" y="2842868"/>
            <a:ext cx="8601392" cy="6804370"/>
            <a:chOff x="1651000" y="2842868"/>
            <a:chExt cx="8601392" cy="6804370"/>
          </a:xfrm>
        </p:grpSpPr>
        <p:cxnSp>
          <p:nvCxnSpPr>
            <p:cNvPr id="7" name="AutoShape 7"/>
            <p:cNvCxnSpPr/>
            <p:nvPr/>
          </p:nvCxnSpPr>
          <p:spPr>
            <a:xfrm rot="16200000">
              <a:off x="-541655" y="6273800"/>
              <a:ext cx="6746240" cy="635"/>
            </a:xfrm>
            <a:prstGeom prst="line">
              <a:avLst/>
            </a:prstGeom>
            <a:ln w="19050" cap="flat" cmpd="sng">
              <a:solidFill>
                <a:srgbClr val="CCCCCC">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8" name="AutoShape 8"/>
            <p:cNvCxnSpPr/>
            <p:nvPr/>
          </p:nvCxnSpPr>
          <p:spPr>
            <a:xfrm rot="16200000">
              <a:off x="6878955" y="6273800"/>
              <a:ext cx="6746240" cy="635"/>
            </a:xfrm>
            <a:prstGeom prst="line">
              <a:avLst/>
            </a:prstGeom>
            <a:ln w="19050" cap="flat" cmpd="sng">
              <a:solidFill>
                <a:srgbClr val="CCCCCC">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9" name="AutoShape 9"/>
            <p:cNvCxnSpPr/>
            <p:nvPr/>
          </p:nvCxnSpPr>
          <p:spPr>
            <a:xfrm rot="16200000">
              <a:off x="5264150" y="6273800"/>
              <a:ext cx="6746240" cy="635"/>
            </a:xfrm>
            <a:prstGeom prst="line">
              <a:avLst/>
            </a:prstGeom>
            <a:ln w="19050" cap="flat" cmpd="sng">
              <a:solidFill>
                <a:srgbClr val="CCCCCC">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26" name="TextBox 26"/>
            <p:cNvSpPr txBox="1">
              <a:spLocks/>
            </p:cNvSpPr>
            <p:nvPr/>
          </p:nvSpPr>
          <p:spPr>
            <a:xfrm>
              <a:off x="3227900" y="3092506"/>
              <a:ext cx="4081145" cy="2358659"/>
            </a:xfrm>
            <a:prstGeom prst="rect">
              <a:avLst/>
            </a:prstGeom>
          </p:spPr>
          <p:txBody>
            <a:bodyPr vert="horz" wrap="square" lIns="0" tIns="0" rIns="0" bIns="0" numCol="1" rtlCol="1" anchor="t">
              <a:spAutoFit/>
            </a:bodyPr>
            <a:lstStyle/>
            <a:p>
              <a:pPr marL="0" indent="0" latinLnBrk="0">
                <a:lnSpc>
                  <a:spcPts val="3079"/>
                </a:lnSpc>
                <a:buFontTx/>
                <a:buNone/>
              </a:pPr>
              <a:r>
                <a:rPr lang="ko-KR" altLang="en-US" sz="3600" dirty="0">
                  <a:solidFill>
                    <a:srgbClr val="003EA8"/>
                  </a:solidFill>
                  <a:ea typeface="Noto Sans KR" panose="020B0200000000000000" charset="-127"/>
                </a:rPr>
                <a:t>개요</a:t>
              </a:r>
              <a:endParaRPr lang="en-US" altLang="ko-KR" sz="3600" dirty="0">
                <a:solidFill>
                  <a:srgbClr val="003EA8"/>
                </a:solidFill>
                <a:ea typeface="Noto Sans KR" panose="020B0200000000000000" charset="-127"/>
              </a:endParaRPr>
            </a:p>
            <a:p>
              <a:pPr marL="0" indent="0" latinLnBrk="0">
                <a:lnSpc>
                  <a:spcPts val="3079"/>
                </a:lnSpc>
                <a:buFontTx/>
                <a:buNone/>
              </a:pPr>
              <a:r>
                <a:rPr lang="en-US" altLang="ko-KR" sz="2195" dirty="0">
                  <a:solidFill>
                    <a:srgbClr val="003EA8"/>
                  </a:solidFill>
                  <a:ea typeface="Noto Sans KR" panose="020B0200000000000000" charset="-127"/>
                </a:rPr>
                <a:t> - </a:t>
              </a:r>
              <a:r>
                <a:rPr lang="ko-KR" altLang="en-US" sz="2195" dirty="0">
                  <a:solidFill>
                    <a:srgbClr val="003EA8"/>
                  </a:solidFill>
                  <a:ea typeface="Noto Sans KR" panose="020B0200000000000000" charset="-127"/>
                </a:rPr>
                <a:t>프로젝트 소개</a:t>
              </a:r>
              <a:endParaRPr lang="en-US" altLang="ko-KR" sz="2195" dirty="0">
                <a:solidFill>
                  <a:srgbClr val="003EA8"/>
                </a:solidFill>
                <a:ea typeface="Noto Sans KR" panose="020B0200000000000000" charset="-127"/>
              </a:endParaRPr>
            </a:p>
            <a:p>
              <a:pPr marL="0" indent="0" latinLnBrk="0">
                <a:lnSpc>
                  <a:spcPts val="3079"/>
                </a:lnSpc>
                <a:buFontTx/>
                <a:buNone/>
              </a:pPr>
              <a:r>
                <a:rPr lang="en-US" altLang="ko-KR" sz="2195" dirty="0">
                  <a:solidFill>
                    <a:srgbClr val="003EA8"/>
                  </a:solidFill>
                  <a:ea typeface="Noto Sans KR" panose="020B0200000000000000" charset="-127"/>
                </a:rPr>
                <a:t> - </a:t>
              </a:r>
              <a:r>
                <a:rPr lang="ko-KR" altLang="en-US" sz="2195" dirty="0">
                  <a:solidFill>
                    <a:srgbClr val="003EA8"/>
                  </a:solidFill>
                  <a:ea typeface="Noto Sans KR" panose="020B0200000000000000" charset="-127"/>
                </a:rPr>
                <a:t>프로젝트 진행도</a:t>
              </a:r>
              <a:endParaRPr lang="en-US" altLang="ko-KR" sz="2195" dirty="0">
                <a:solidFill>
                  <a:srgbClr val="003EA8"/>
                </a:solidFill>
                <a:ea typeface="Noto Sans KR" panose="020B0200000000000000" charset="-127"/>
              </a:endParaRPr>
            </a:p>
            <a:p>
              <a:pPr marL="0" indent="0" latinLnBrk="0">
                <a:lnSpc>
                  <a:spcPts val="3079"/>
                </a:lnSpc>
                <a:buFontTx/>
                <a:buNone/>
              </a:pPr>
              <a:r>
                <a:rPr lang="en-US" altLang="ko-KR" sz="2195" dirty="0">
                  <a:solidFill>
                    <a:srgbClr val="003EA8"/>
                  </a:solidFill>
                  <a:ea typeface="Noto Sans KR" panose="020B0200000000000000" charset="-127"/>
                </a:rPr>
                <a:t> - </a:t>
              </a:r>
              <a:r>
                <a:rPr lang="ko-KR" altLang="en-US" sz="2195" dirty="0">
                  <a:solidFill>
                    <a:srgbClr val="003EA8"/>
                  </a:solidFill>
                  <a:ea typeface="Noto Sans KR" panose="020B0200000000000000" charset="-127"/>
                </a:rPr>
                <a:t>업무 분담</a:t>
              </a:r>
              <a:endParaRPr lang="en-US" altLang="ko-KR" sz="2195" dirty="0">
                <a:solidFill>
                  <a:srgbClr val="003EA8"/>
                </a:solidFill>
                <a:ea typeface="Noto Sans KR" panose="020B0200000000000000" charset="-127"/>
              </a:endParaRPr>
            </a:p>
            <a:p>
              <a:pPr marL="0" indent="0" latinLnBrk="0">
                <a:lnSpc>
                  <a:spcPts val="3079"/>
                </a:lnSpc>
                <a:buFontTx/>
                <a:buNone/>
              </a:pPr>
              <a:r>
                <a:rPr lang="en-US" altLang="ko-KR" sz="2195" dirty="0">
                  <a:solidFill>
                    <a:srgbClr val="003EA8"/>
                  </a:solidFill>
                  <a:ea typeface="Noto Sans KR" panose="020B0200000000000000" charset="-127"/>
                </a:rPr>
                <a:t> - </a:t>
              </a:r>
              <a:r>
                <a:rPr lang="ko-KR" altLang="en-US" sz="2195" dirty="0">
                  <a:solidFill>
                    <a:srgbClr val="003EA8"/>
                  </a:solidFill>
                  <a:ea typeface="Noto Sans KR" panose="020B0200000000000000" charset="-127"/>
                </a:rPr>
                <a:t>개발 환경 </a:t>
              </a:r>
              <a:endParaRPr lang="en-US" altLang="ko-KR" sz="2195" dirty="0">
                <a:solidFill>
                  <a:srgbClr val="003EA8"/>
                </a:solidFill>
                <a:ea typeface="Noto Sans KR" panose="020B0200000000000000" charset="-127"/>
              </a:endParaRPr>
            </a:p>
            <a:p>
              <a:pPr marL="0" indent="0" latinLnBrk="0">
                <a:lnSpc>
                  <a:spcPts val="3079"/>
                </a:lnSpc>
                <a:buFontTx/>
                <a:buNone/>
              </a:pPr>
              <a:r>
                <a:rPr lang="en-US" altLang="ko-KR" sz="2195" dirty="0">
                  <a:solidFill>
                    <a:srgbClr val="003EA8"/>
                  </a:solidFill>
                  <a:ea typeface="Noto Sans KR" panose="020B0200000000000000" charset="-127"/>
                </a:rPr>
                <a:t> - </a:t>
              </a:r>
              <a:r>
                <a:rPr lang="ko-KR" altLang="en-US" sz="2195" dirty="0">
                  <a:solidFill>
                    <a:srgbClr val="003EA8"/>
                  </a:solidFill>
                  <a:ea typeface="Noto Sans KR" panose="020B0200000000000000" charset="-127"/>
                </a:rPr>
                <a:t>디자인 요소</a:t>
              </a:r>
            </a:p>
          </p:txBody>
        </p:sp>
        <p:sp>
          <p:nvSpPr>
            <p:cNvPr id="27" name="TextBox 27"/>
            <p:cNvSpPr txBox="1">
              <a:spLocks/>
            </p:cNvSpPr>
            <p:nvPr/>
          </p:nvSpPr>
          <p:spPr>
            <a:xfrm>
              <a:off x="1651000" y="2842868"/>
              <a:ext cx="766445" cy="820802"/>
            </a:xfrm>
            <a:prstGeom prst="rect">
              <a:avLst/>
            </a:prstGeom>
          </p:spPr>
          <p:txBody>
            <a:bodyPr vert="horz" wrap="square" lIns="0" tIns="0" rIns="0" bIns="0" numCol="1" rtlCol="1" anchor="t">
              <a:spAutoFit/>
            </a:bodyPr>
            <a:lstStyle/>
            <a:p>
              <a:pPr marL="0" indent="0" algn="ctr" latinLnBrk="0">
                <a:lnSpc>
                  <a:spcPts val="6599"/>
                </a:lnSpc>
                <a:spcBef>
                  <a:spcPct val="0"/>
                </a:spcBef>
                <a:buFontTx/>
                <a:buNone/>
              </a:pPr>
              <a:r>
                <a:rPr lang="en-US" sz="5495" dirty="0">
                  <a:solidFill>
                    <a:srgbClr val="003EA8"/>
                  </a:solidFill>
                  <a:latin typeface="Noto Sans KR" panose="020B0200000000000000" charset="-127"/>
                </a:rPr>
                <a:t>1.</a:t>
              </a:r>
              <a:endParaRPr lang="ko-KR" altLang="en-US" sz="5495" dirty="0">
                <a:solidFill>
                  <a:srgbClr val="003EA8"/>
                </a:solidFill>
                <a:latin typeface="Noto Sans KR" panose="020B0200000000000000" charset="-127"/>
              </a:endParaRPr>
            </a:p>
          </p:txBody>
        </p:sp>
        <p:sp>
          <p:nvSpPr>
            <p:cNvPr id="28" name="TextBox 28"/>
            <p:cNvSpPr txBox="1">
              <a:spLocks/>
            </p:cNvSpPr>
            <p:nvPr/>
          </p:nvSpPr>
          <p:spPr>
            <a:xfrm>
              <a:off x="9061450" y="2842868"/>
              <a:ext cx="766445" cy="829310"/>
            </a:xfrm>
            <a:prstGeom prst="rect">
              <a:avLst/>
            </a:prstGeom>
          </p:spPr>
          <p:txBody>
            <a:bodyPr vert="horz" wrap="square" lIns="0" tIns="0" rIns="0" bIns="0" numCol="1" rtlCol="1" anchor="t">
              <a:spAutoFit/>
            </a:bodyPr>
            <a:lstStyle/>
            <a:p>
              <a:pPr marL="0" indent="0" algn="ctr" latinLnBrk="0">
                <a:lnSpc>
                  <a:spcPts val="6599"/>
                </a:lnSpc>
                <a:spcBef>
                  <a:spcPct val="0"/>
                </a:spcBef>
                <a:buFontTx/>
                <a:buNone/>
              </a:pPr>
              <a:r>
                <a:rPr lang="en-US" sz="5495" dirty="0">
                  <a:solidFill>
                    <a:srgbClr val="003EA8"/>
                  </a:solidFill>
                  <a:latin typeface="Noto Sans KR" panose="020B0200000000000000" charset="-127"/>
                </a:rPr>
                <a:t>3.</a:t>
              </a:r>
              <a:endParaRPr lang="ko-KR" altLang="en-US" sz="5495" dirty="0">
                <a:solidFill>
                  <a:srgbClr val="003EA8"/>
                </a:solidFill>
                <a:latin typeface="Noto Sans KR" panose="020B0200000000000000" charset="-127"/>
              </a:endParaRPr>
            </a:p>
          </p:txBody>
        </p:sp>
        <p:sp>
          <p:nvSpPr>
            <p:cNvPr id="33" name="TextBox 33"/>
            <p:cNvSpPr txBox="1">
              <a:spLocks/>
            </p:cNvSpPr>
            <p:nvPr/>
          </p:nvSpPr>
          <p:spPr>
            <a:xfrm>
              <a:off x="1651000" y="6198706"/>
              <a:ext cx="766445" cy="829310"/>
            </a:xfrm>
            <a:prstGeom prst="rect">
              <a:avLst/>
            </a:prstGeom>
          </p:spPr>
          <p:txBody>
            <a:bodyPr vert="horz" wrap="square" lIns="0" tIns="0" rIns="0" bIns="0" numCol="1" rtlCol="1" anchor="t">
              <a:spAutoFit/>
            </a:bodyPr>
            <a:lstStyle/>
            <a:p>
              <a:pPr marL="0" indent="0" algn="ctr" latinLnBrk="0">
                <a:lnSpc>
                  <a:spcPts val="6599"/>
                </a:lnSpc>
                <a:spcBef>
                  <a:spcPct val="0"/>
                </a:spcBef>
                <a:buFontTx/>
                <a:buNone/>
              </a:pPr>
              <a:r>
                <a:rPr lang="en-US" sz="5495" dirty="0">
                  <a:solidFill>
                    <a:srgbClr val="003EA8"/>
                  </a:solidFill>
                  <a:latin typeface="Noto Sans KR" panose="020B0200000000000000" charset="-127"/>
                </a:rPr>
                <a:t>2.</a:t>
              </a:r>
              <a:endParaRPr lang="ko-KR" altLang="en-US" sz="5495" dirty="0">
                <a:solidFill>
                  <a:srgbClr val="003EA8"/>
                </a:solidFill>
                <a:latin typeface="Noto Sans KR" panose="020B0200000000000000" charset="-127"/>
              </a:endParaRPr>
            </a:p>
          </p:txBody>
        </p:sp>
        <p:sp>
          <p:nvSpPr>
            <p:cNvPr id="34" name="TextBox 34"/>
            <p:cNvSpPr txBox="1">
              <a:spLocks/>
            </p:cNvSpPr>
            <p:nvPr/>
          </p:nvSpPr>
          <p:spPr>
            <a:xfrm>
              <a:off x="8961271" y="6106685"/>
              <a:ext cx="1014095" cy="829310"/>
            </a:xfrm>
            <a:prstGeom prst="rect">
              <a:avLst/>
            </a:prstGeom>
          </p:spPr>
          <p:txBody>
            <a:bodyPr vert="horz" wrap="square" lIns="0" tIns="0" rIns="0" bIns="0" numCol="1" rtlCol="1" anchor="t">
              <a:spAutoFit/>
            </a:bodyPr>
            <a:lstStyle/>
            <a:p>
              <a:pPr marL="0" indent="0" algn="ctr" latinLnBrk="0">
                <a:lnSpc>
                  <a:spcPts val="6599"/>
                </a:lnSpc>
                <a:spcBef>
                  <a:spcPct val="0"/>
                </a:spcBef>
                <a:buFontTx/>
                <a:buNone/>
              </a:pPr>
              <a:r>
                <a:rPr lang="en-US" sz="5495" dirty="0">
                  <a:solidFill>
                    <a:srgbClr val="003EA8"/>
                  </a:solidFill>
                  <a:latin typeface="Noto Sans KR" panose="020B0200000000000000" charset="-127"/>
                </a:rPr>
                <a:t>4.</a:t>
              </a:r>
              <a:endParaRPr lang="ko-KR" altLang="en-US" sz="5495" dirty="0">
                <a:solidFill>
                  <a:srgbClr val="003EA8"/>
                </a:solidFill>
                <a:latin typeface="Noto Sans KR" panose="020B0200000000000000" charset="-127"/>
              </a:endParaRPr>
            </a:p>
          </p:txBody>
        </p:sp>
        <p:sp>
          <p:nvSpPr>
            <p:cNvPr id="36" name="TextBox 36"/>
            <p:cNvSpPr txBox="1">
              <a:spLocks/>
            </p:cNvSpPr>
            <p:nvPr/>
          </p:nvSpPr>
          <p:spPr>
            <a:xfrm>
              <a:off x="8913978" y="7538969"/>
              <a:ext cx="1014095" cy="829310"/>
            </a:xfrm>
            <a:prstGeom prst="rect">
              <a:avLst/>
            </a:prstGeom>
          </p:spPr>
          <p:txBody>
            <a:bodyPr vert="horz" wrap="square" lIns="0" tIns="0" rIns="0" bIns="0" numCol="1" rtlCol="1" anchor="t">
              <a:spAutoFit/>
            </a:bodyPr>
            <a:lstStyle/>
            <a:p>
              <a:pPr marL="0" indent="0" algn="ctr" latinLnBrk="0">
                <a:lnSpc>
                  <a:spcPts val="6599"/>
                </a:lnSpc>
                <a:spcBef>
                  <a:spcPct val="0"/>
                </a:spcBef>
                <a:buFontTx/>
                <a:buNone/>
              </a:pPr>
              <a:r>
                <a:rPr lang="en-US" sz="5495" dirty="0">
                  <a:solidFill>
                    <a:srgbClr val="003EA8"/>
                  </a:solidFill>
                  <a:latin typeface="Noto Sans KR" panose="020B0200000000000000" charset="-127"/>
                </a:rPr>
                <a:t>5.</a:t>
              </a:r>
              <a:endParaRPr lang="ko-KR" altLang="en-US" sz="5495" dirty="0">
                <a:solidFill>
                  <a:srgbClr val="003EA8"/>
                </a:solidFill>
                <a:latin typeface="Noto Sans KR" panose="020B0200000000000000" charset="-127"/>
              </a:endParaRPr>
            </a:p>
          </p:txBody>
        </p:sp>
      </p:grpSp>
      <p:sp>
        <p:nvSpPr>
          <p:cNvPr id="2" name="TextBox 26">
            <a:extLst>
              <a:ext uri="{FF2B5EF4-FFF2-40B4-BE49-F238E27FC236}">
                <a16:creationId xmlns:a16="http://schemas.microsoft.com/office/drawing/2014/main" id="{23DDC45C-112A-1B98-E36F-661CF9B0A384}"/>
              </a:ext>
            </a:extLst>
          </p:cNvPr>
          <p:cNvSpPr txBox="1">
            <a:spLocks/>
          </p:cNvSpPr>
          <p:nvPr/>
        </p:nvSpPr>
        <p:spPr>
          <a:xfrm>
            <a:off x="3394843" y="6431977"/>
            <a:ext cx="4081145" cy="2757743"/>
          </a:xfrm>
          <a:prstGeom prst="rect">
            <a:avLst/>
          </a:prstGeom>
        </p:spPr>
        <p:txBody>
          <a:bodyPr vert="horz" wrap="square" lIns="0" tIns="0" rIns="0" bIns="0" numCol="1" rtlCol="1" anchor="t">
            <a:spAutoFit/>
          </a:bodyPr>
          <a:lstStyle/>
          <a:p>
            <a:pPr marL="0" indent="0" latinLnBrk="0">
              <a:lnSpc>
                <a:spcPts val="3079"/>
              </a:lnSpc>
              <a:buFontTx/>
              <a:buNone/>
            </a:pPr>
            <a:r>
              <a:rPr lang="ko-KR" altLang="en-US" sz="3600" dirty="0">
                <a:solidFill>
                  <a:srgbClr val="003EA8"/>
                </a:solidFill>
                <a:ea typeface="Noto Sans KR" panose="020B0200000000000000" charset="-127"/>
              </a:rPr>
              <a:t>구조</a:t>
            </a:r>
            <a:endParaRPr lang="en-US" altLang="ko-KR" sz="3600" dirty="0">
              <a:solidFill>
                <a:srgbClr val="003EA8"/>
              </a:solidFill>
              <a:ea typeface="Noto Sans KR" panose="020B0200000000000000" charset="-127"/>
            </a:endParaRPr>
          </a:p>
          <a:p>
            <a:pPr marL="0" indent="0" latinLnBrk="0">
              <a:lnSpc>
                <a:spcPts val="3079"/>
              </a:lnSpc>
              <a:buFontTx/>
              <a:buNone/>
            </a:pPr>
            <a:r>
              <a:rPr lang="en-US" altLang="ko-KR" sz="2195" dirty="0">
                <a:solidFill>
                  <a:srgbClr val="003EA8"/>
                </a:solidFill>
                <a:ea typeface="Noto Sans KR" panose="020B0200000000000000" charset="-127"/>
              </a:rPr>
              <a:t> - </a:t>
            </a:r>
            <a:r>
              <a:rPr lang="ko-KR" altLang="en-US" sz="2195" dirty="0">
                <a:solidFill>
                  <a:srgbClr val="003EA8"/>
                </a:solidFill>
                <a:ea typeface="Noto Sans KR" panose="020B0200000000000000" charset="-127"/>
              </a:rPr>
              <a:t>메뉴 구조도</a:t>
            </a:r>
            <a:endParaRPr lang="en-US" altLang="ko-KR" sz="2195" dirty="0">
              <a:solidFill>
                <a:srgbClr val="003EA8"/>
              </a:solidFill>
              <a:ea typeface="Noto Sans KR" panose="020B0200000000000000" charset="-127"/>
            </a:endParaRPr>
          </a:p>
          <a:p>
            <a:pPr marL="0" indent="0" latinLnBrk="0">
              <a:lnSpc>
                <a:spcPts val="3079"/>
              </a:lnSpc>
              <a:buFontTx/>
              <a:buNone/>
            </a:pPr>
            <a:r>
              <a:rPr lang="en-US" altLang="ko-KR" sz="2195" dirty="0">
                <a:solidFill>
                  <a:srgbClr val="003EA8"/>
                </a:solidFill>
                <a:ea typeface="Noto Sans KR" panose="020B0200000000000000" charset="-127"/>
              </a:rPr>
              <a:t> - </a:t>
            </a:r>
            <a:r>
              <a:rPr lang="ko-KR" altLang="en-US" sz="2195" dirty="0" err="1">
                <a:solidFill>
                  <a:srgbClr val="003EA8"/>
                </a:solidFill>
                <a:ea typeface="Noto Sans KR" panose="020B0200000000000000" charset="-127"/>
              </a:rPr>
              <a:t>유스케이스</a:t>
            </a:r>
            <a:endParaRPr lang="en-US" altLang="ko-KR" sz="2195" dirty="0">
              <a:solidFill>
                <a:srgbClr val="003EA8"/>
              </a:solidFill>
              <a:ea typeface="Noto Sans KR" panose="020B0200000000000000" charset="-127"/>
            </a:endParaRPr>
          </a:p>
          <a:p>
            <a:pPr marL="0" indent="0" latinLnBrk="0">
              <a:lnSpc>
                <a:spcPts val="3079"/>
              </a:lnSpc>
              <a:buFontTx/>
              <a:buNone/>
            </a:pPr>
            <a:r>
              <a:rPr lang="en-US" altLang="ko-KR" sz="2195" dirty="0">
                <a:solidFill>
                  <a:srgbClr val="003EA8"/>
                </a:solidFill>
                <a:ea typeface="Noto Sans KR" panose="020B0200000000000000" charset="-127"/>
              </a:rPr>
              <a:t> - ERD</a:t>
            </a:r>
          </a:p>
          <a:p>
            <a:pPr marL="0" indent="0" latinLnBrk="0">
              <a:lnSpc>
                <a:spcPts val="3079"/>
              </a:lnSpc>
              <a:buFontTx/>
              <a:buNone/>
            </a:pPr>
            <a:r>
              <a:rPr lang="en-US" altLang="ko-KR" sz="2195" dirty="0">
                <a:solidFill>
                  <a:srgbClr val="003EA8"/>
                </a:solidFill>
                <a:ea typeface="Noto Sans KR" panose="020B0200000000000000" charset="-127"/>
              </a:rPr>
              <a:t> - </a:t>
            </a:r>
            <a:r>
              <a:rPr lang="ko-KR" altLang="en-US" sz="2195" dirty="0">
                <a:solidFill>
                  <a:srgbClr val="003EA8"/>
                </a:solidFill>
                <a:ea typeface="Noto Sans KR" panose="020B0200000000000000" charset="-127"/>
              </a:rPr>
              <a:t>테이블 명세서</a:t>
            </a:r>
            <a:endParaRPr lang="en-US" altLang="ko-KR" sz="2195" dirty="0">
              <a:solidFill>
                <a:srgbClr val="003EA8"/>
              </a:solidFill>
              <a:ea typeface="Noto Sans KR" panose="020B0200000000000000" charset="-127"/>
            </a:endParaRPr>
          </a:p>
          <a:p>
            <a:pPr marL="0" indent="0" latinLnBrk="0">
              <a:lnSpc>
                <a:spcPts val="3079"/>
              </a:lnSpc>
              <a:buFontTx/>
              <a:buNone/>
            </a:pPr>
            <a:r>
              <a:rPr lang="en-US" altLang="ko-KR" sz="2195" dirty="0">
                <a:solidFill>
                  <a:srgbClr val="003EA8"/>
                </a:solidFill>
                <a:ea typeface="Noto Sans KR" panose="020B0200000000000000" charset="-127"/>
              </a:rPr>
              <a:t> - </a:t>
            </a:r>
            <a:r>
              <a:rPr lang="ko-KR" altLang="en-US" sz="2195" dirty="0">
                <a:solidFill>
                  <a:srgbClr val="003EA8"/>
                </a:solidFill>
                <a:ea typeface="Noto Sans KR" panose="020B0200000000000000" charset="-127"/>
              </a:rPr>
              <a:t>와이어 프레임</a:t>
            </a:r>
            <a:endParaRPr lang="en-US" altLang="ko-KR" sz="2195" dirty="0">
              <a:solidFill>
                <a:srgbClr val="003EA8"/>
              </a:solidFill>
              <a:ea typeface="Noto Sans KR" panose="020B0200000000000000" charset="-127"/>
            </a:endParaRPr>
          </a:p>
          <a:p>
            <a:pPr marL="0" indent="0" latinLnBrk="0">
              <a:lnSpc>
                <a:spcPts val="3079"/>
              </a:lnSpc>
              <a:buFontTx/>
              <a:buNone/>
            </a:pPr>
            <a:endParaRPr lang="ko-KR" altLang="en-US" sz="2195" dirty="0">
              <a:solidFill>
                <a:srgbClr val="003EA8"/>
              </a:solidFill>
              <a:ea typeface="Noto Sans KR" panose="020B0200000000000000" charset="-127"/>
            </a:endParaRPr>
          </a:p>
        </p:txBody>
      </p:sp>
      <p:sp>
        <p:nvSpPr>
          <p:cNvPr id="3" name="TextBox 26">
            <a:extLst>
              <a:ext uri="{FF2B5EF4-FFF2-40B4-BE49-F238E27FC236}">
                <a16:creationId xmlns:a16="http://schemas.microsoft.com/office/drawing/2014/main" id="{895AF4E0-1E6D-214F-BF44-3DE1606B8B24}"/>
              </a:ext>
            </a:extLst>
          </p:cNvPr>
          <p:cNvSpPr txBox="1">
            <a:spLocks/>
          </p:cNvSpPr>
          <p:nvPr/>
        </p:nvSpPr>
        <p:spPr>
          <a:xfrm>
            <a:off x="10789839" y="3139792"/>
            <a:ext cx="4081145" cy="1562351"/>
          </a:xfrm>
          <a:prstGeom prst="rect">
            <a:avLst/>
          </a:prstGeom>
        </p:spPr>
        <p:txBody>
          <a:bodyPr vert="horz" wrap="square" lIns="0" tIns="0" rIns="0" bIns="0" numCol="1" rtlCol="1" anchor="t">
            <a:spAutoFit/>
          </a:bodyPr>
          <a:lstStyle/>
          <a:p>
            <a:pPr marL="0" indent="0" latinLnBrk="0">
              <a:lnSpc>
                <a:spcPts val="3079"/>
              </a:lnSpc>
              <a:buFontTx/>
              <a:buNone/>
            </a:pPr>
            <a:r>
              <a:rPr lang="ko-KR" altLang="en-US" sz="3600" dirty="0">
                <a:solidFill>
                  <a:srgbClr val="003EA8"/>
                </a:solidFill>
                <a:ea typeface="Noto Sans KR" panose="020B0200000000000000" charset="-127"/>
              </a:rPr>
              <a:t>적용 </a:t>
            </a:r>
            <a:r>
              <a:rPr lang="en-US" altLang="ko-KR" sz="3600" dirty="0">
                <a:solidFill>
                  <a:srgbClr val="003EA8"/>
                </a:solidFill>
                <a:ea typeface="Noto Sans KR" panose="020B0200000000000000" charset="-127"/>
              </a:rPr>
              <a:t>– </a:t>
            </a:r>
            <a:r>
              <a:rPr lang="ko-KR" altLang="en-US" sz="3600" dirty="0">
                <a:solidFill>
                  <a:srgbClr val="003EA8"/>
                </a:solidFill>
                <a:ea typeface="Noto Sans KR" panose="020B0200000000000000" charset="-127"/>
              </a:rPr>
              <a:t>구현 페이지</a:t>
            </a:r>
            <a:endParaRPr lang="en-US" altLang="ko-KR" sz="3600" dirty="0">
              <a:solidFill>
                <a:srgbClr val="003EA8"/>
              </a:solidFill>
              <a:ea typeface="Noto Sans KR" panose="020B0200000000000000" charset="-127"/>
            </a:endParaRPr>
          </a:p>
          <a:p>
            <a:pPr marL="0" indent="0" latinLnBrk="0">
              <a:lnSpc>
                <a:spcPts val="3079"/>
              </a:lnSpc>
              <a:buFontTx/>
              <a:buNone/>
            </a:pPr>
            <a:r>
              <a:rPr lang="en-US" altLang="ko-KR" sz="2195" dirty="0">
                <a:solidFill>
                  <a:srgbClr val="003EA8"/>
                </a:solidFill>
                <a:ea typeface="Noto Sans KR" panose="020B0200000000000000" charset="-127"/>
              </a:rPr>
              <a:t> - </a:t>
            </a:r>
            <a:r>
              <a:rPr lang="ko-KR" altLang="en-US" sz="2195" dirty="0">
                <a:solidFill>
                  <a:srgbClr val="003EA8"/>
                </a:solidFill>
                <a:ea typeface="Noto Sans KR" panose="020B0200000000000000" charset="-127"/>
              </a:rPr>
              <a:t>기술 및 상세 기능</a:t>
            </a:r>
            <a:endParaRPr lang="en-US" altLang="ko-KR" sz="2195" dirty="0">
              <a:solidFill>
                <a:srgbClr val="003EA8"/>
              </a:solidFill>
              <a:ea typeface="Noto Sans KR" panose="020B0200000000000000" charset="-127"/>
            </a:endParaRPr>
          </a:p>
          <a:p>
            <a:pPr marL="0" indent="0" latinLnBrk="0">
              <a:lnSpc>
                <a:spcPts val="3079"/>
              </a:lnSpc>
              <a:buFontTx/>
              <a:buNone/>
            </a:pPr>
            <a:r>
              <a:rPr lang="en-US" altLang="ko-KR" sz="2195" dirty="0">
                <a:solidFill>
                  <a:srgbClr val="003EA8"/>
                </a:solidFill>
                <a:ea typeface="Noto Sans KR" panose="020B0200000000000000" charset="-127"/>
              </a:rPr>
              <a:t> - </a:t>
            </a:r>
            <a:r>
              <a:rPr lang="ko-KR" altLang="en-US" sz="2195" dirty="0">
                <a:solidFill>
                  <a:srgbClr val="003EA8"/>
                </a:solidFill>
                <a:ea typeface="Noto Sans KR" panose="020B0200000000000000" charset="-127"/>
              </a:rPr>
              <a:t>유저 페이지</a:t>
            </a:r>
            <a:endParaRPr lang="en-US" altLang="ko-KR" sz="2195" dirty="0">
              <a:solidFill>
                <a:srgbClr val="003EA8"/>
              </a:solidFill>
              <a:ea typeface="Noto Sans KR" panose="020B0200000000000000" charset="-127"/>
            </a:endParaRPr>
          </a:p>
          <a:p>
            <a:pPr marL="0" indent="0" latinLnBrk="0">
              <a:lnSpc>
                <a:spcPts val="3079"/>
              </a:lnSpc>
              <a:buFontTx/>
              <a:buNone/>
            </a:pPr>
            <a:r>
              <a:rPr lang="en-US" altLang="ko-KR" sz="2195" dirty="0">
                <a:solidFill>
                  <a:srgbClr val="003EA8"/>
                </a:solidFill>
                <a:ea typeface="Noto Sans KR" panose="020B0200000000000000" charset="-127"/>
              </a:rPr>
              <a:t> - </a:t>
            </a:r>
            <a:r>
              <a:rPr lang="ko-KR" altLang="en-US" sz="2195" dirty="0">
                <a:solidFill>
                  <a:srgbClr val="003EA8"/>
                </a:solidFill>
                <a:ea typeface="Noto Sans KR" panose="020B0200000000000000" charset="-127"/>
              </a:rPr>
              <a:t>관리자 페이지</a:t>
            </a:r>
          </a:p>
        </p:txBody>
      </p:sp>
      <p:sp>
        <p:nvSpPr>
          <p:cNvPr id="39" name="TextBox 26">
            <a:extLst>
              <a:ext uri="{FF2B5EF4-FFF2-40B4-BE49-F238E27FC236}">
                <a16:creationId xmlns:a16="http://schemas.microsoft.com/office/drawing/2014/main" id="{7E2F88DE-0180-58CF-6D5A-4AA6085E05EB}"/>
              </a:ext>
            </a:extLst>
          </p:cNvPr>
          <p:cNvSpPr txBox="1">
            <a:spLocks/>
          </p:cNvSpPr>
          <p:nvPr/>
        </p:nvSpPr>
        <p:spPr>
          <a:xfrm>
            <a:off x="10789838" y="6431977"/>
            <a:ext cx="4081145" cy="415563"/>
          </a:xfrm>
          <a:prstGeom prst="rect">
            <a:avLst/>
          </a:prstGeom>
        </p:spPr>
        <p:txBody>
          <a:bodyPr vert="horz" wrap="square" lIns="0" tIns="0" rIns="0" bIns="0" numCol="1" rtlCol="1" anchor="t">
            <a:spAutoFit/>
          </a:bodyPr>
          <a:lstStyle/>
          <a:p>
            <a:pPr marL="0" indent="0" latinLnBrk="0">
              <a:lnSpc>
                <a:spcPts val="3079"/>
              </a:lnSpc>
              <a:buFontTx/>
              <a:buNone/>
            </a:pPr>
            <a:r>
              <a:rPr lang="ko-KR" altLang="en-US" sz="3600" dirty="0">
                <a:solidFill>
                  <a:srgbClr val="003EA8"/>
                </a:solidFill>
                <a:ea typeface="Noto Sans KR" panose="020B0200000000000000" charset="-127"/>
              </a:rPr>
              <a:t>시연</a:t>
            </a:r>
            <a:endParaRPr lang="ko-KR" altLang="en-US" sz="2195" dirty="0">
              <a:solidFill>
                <a:srgbClr val="003EA8"/>
              </a:solidFill>
              <a:ea typeface="Noto Sans KR" panose="020B0200000000000000" charset="-127"/>
            </a:endParaRPr>
          </a:p>
        </p:txBody>
      </p:sp>
      <p:sp>
        <p:nvSpPr>
          <p:cNvPr id="40" name="TextBox 26">
            <a:extLst>
              <a:ext uri="{FF2B5EF4-FFF2-40B4-BE49-F238E27FC236}">
                <a16:creationId xmlns:a16="http://schemas.microsoft.com/office/drawing/2014/main" id="{12E41F9A-0C0A-9F86-8090-4946AD8D96FA}"/>
              </a:ext>
            </a:extLst>
          </p:cNvPr>
          <p:cNvSpPr txBox="1">
            <a:spLocks/>
          </p:cNvSpPr>
          <p:nvPr/>
        </p:nvSpPr>
        <p:spPr>
          <a:xfrm>
            <a:off x="10789837" y="7884560"/>
            <a:ext cx="4081145" cy="420051"/>
          </a:xfrm>
          <a:prstGeom prst="rect">
            <a:avLst/>
          </a:prstGeom>
        </p:spPr>
        <p:txBody>
          <a:bodyPr vert="horz" wrap="square" lIns="0" tIns="0" rIns="0" bIns="0" numCol="1" rtlCol="1" anchor="t">
            <a:spAutoFit/>
          </a:bodyPr>
          <a:lstStyle/>
          <a:p>
            <a:pPr marL="0" indent="0" latinLnBrk="0">
              <a:lnSpc>
                <a:spcPts val="3079"/>
              </a:lnSpc>
              <a:buFontTx/>
              <a:buNone/>
            </a:pPr>
            <a:r>
              <a:rPr lang="ko-KR" altLang="en-US" sz="3600" dirty="0">
                <a:solidFill>
                  <a:srgbClr val="003EA8"/>
                </a:solidFill>
                <a:ea typeface="Noto Sans KR" panose="020B0200000000000000" charset="-127"/>
              </a:rPr>
              <a:t>소감</a:t>
            </a:r>
            <a:endParaRPr lang="ko-KR" altLang="en-US" sz="2195" dirty="0">
              <a:solidFill>
                <a:srgbClr val="003EA8"/>
              </a:solidFill>
              <a:ea typeface="Noto Sans KR" panose="020B0200000000000000" charset="-127"/>
            </a:endParaRPr>
          </a:p>
        </p:txBody>
      </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 0"/>
          <p:cNvSpPr txBox="1">
            <a:spLocks/>
          </p:cNvSpPr>
          <p:nvPr/>
        </p:nvSpPr>
        <p:spPr>
          <a:xfrm>
            <a:off x="1770380" y="189865"/>
            <a:ext cx="4870450" cy="915035"/>
          </a:xfrm>
          <a:prstGeom prst="rect">
            <a:avLst/>
          </a:prstGeom>
        </p:spPr>
        <p:txBody>
          <a:bodyPr vert="horz" wrap="square" lIns="0" tIns="0" rIns="0" bIns="0" numCol="1" rtlCol="1" anchor="t">
            <a:spAutoFit/>
          </a:bodyPr>
          <a:lstStyle/>
          <a:p>
            <a:pPr marL="0" indent="0" algn="ctr" latinLnBrk="0">
              <a:lnSpc>
                <a:spcPts val="7200"/>
              </a:lnSpc>
              <a:spcBef>
                <a:spcPct val="0"/>
              </a:spcBef>
              <a:buFontTx/>
              <a:buNone/>
            </a:pPr>
            <a:r>
              <a:rPr lang="en-US" sz="6000" dirty="0" err="1">
                <a:solidFill>
                  <a:srgbClr val="003EA8"/>
                </a:solidFill>
                <a:latin typeface="Noto Sans KR" panose="020B0200000000000000" charset="-127"/>
                <a:ea typeface="Noto Sans KR" panose="020B0200000000000000" charset="-127"/>
              </a:rPr>
              <a:t>와이어프레임</a:t>
            </a:r>
            <a:endParaRPr lang="ko-KR" altLang="en-US" sz="6000" dirty="0">
              <a:solidFill>
                <a:srgbClr val="003EA8"/>
              </a:solidFill>
              <a:latin typeface="Corbel Light" charset="0"/>
              <a:ea typeface="Corbel Light" charset="0"/>
            </a:endParaRPr>
          </a:p>
        </p:txBody>
      </p:sp>
      <p:cxnSp>
        <p:nvCxnSpPr>
          <p:cNvPr id="7" name="Rect 0"/>
          <p:cNvCxnSpPr/>
          <p:nvPr/>
        </p:nvCxnSpPr>
        <p:spPr>
          <a:xfrm flipV="1">
            <a:off x="1632585" y="1334135"/>
            <a:ext cx="16647160" cy="1270"/>
          </a:xfrm>
          <a:prstGeom prst="line">
            <a:avLst/>
          </a:prstGeom>
          <a:ln w="28575" cap="flat" cmpd="sng">
            <a:solidFill>
              <a:srgbClr val="003EA8">
                <a:alpha val="100000"/>
              </a:srgb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Rect 0"/>
          <p:cNvSpPr>
            <a:spLocks/>
          </p:cNvSpPr>
          <p:nvPr/>
        </p:nvSpPr>
        <p:spPr>
          <a:xfrm>
            <a:off x="-3098165" y="-248285"/>
            <a:ext cx="4586605" cy="1626870"/>
          </a:xfrm>
          <a:custGeom>
            <a:avLst/>
            <a:gdLst>
              <a:gd name="TX0" fmla="*/ 0 w 4585508"/>
              <a:gd name="TY0" fmla="*/ 0 h 1625772"/>
              <a:gd name="TX1" fmla="*/ 4585506 w 4585508"/>
              <a:gd name="TY1" fmla="*/ 0 h 1625772"/>
              <a:gd name="TX2" fmla="*/ 4585506 w 4585508"/>
              <a:gd name="TY2" fmla="*/ 1625770 h 1625772"/>
              <a:gd name="TX3" fmla="*/ 0 w 4585508"/>
              <a:gd name="TY3" fmla="*/ 1625770 h 1625772"/>
              <a:gd name="TX4" fmla="*/ 0 w 4585508"/>
              <a:gd name="TY4" fmla="*/ 0 h 1625772"/>
            </a:gdLst>
            <a:ahLst/>
            <a:cxnLst>
              <a:cxn ang="0">
                <a:pos x="TX0" y="TY0"/>
              </a:cxn>
              <a:cxn ang="0">
                <a:pos x="TX1" y="TY1"/>
              </a:cxn>
              <a:cxn ang="0">
                <a:pos x="TX2" y="TY2"/>
              </a:cxn>
              <a:cxn ang="0">
                <a:pos x="TX3" y="TY3"/>
              </a:cxn>
              <a:cxn ang="0">
                <a:pos x="TX4" y="TY4"/>
              </a:cxn>
            </a:cxnLst>
            <a:rect l="l" t="t" r="r" b="b"/>
            <a:pathLst>
              <a:path w="4585508" h="1625772">
                <a:moveTo>
                  <a:pt x="0" y="0"/>
                </a:moveTo>
                <a:lnTo>
                  <a:pt x="4585506" y="0"/>
                </a:lnTo>
                <a:lnTo>
                  <a:pt x="4585506" y="1625770"/>
                </a:lnTo>
                <a:lnTo>
                  <a:pt x="0" y="1625770"/>
                </a:lnTo>
                <a:lnTo>
                  <a:pt x="0" y="0"/>
                </a:lnTo>
                <a:close/>
              </a:path>
            </a:pathLst>
          </a:custGeom>
          <a:blipFill rotWithShape="1">
            <a:blip r:embed="rId3"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9" name="Rect 0"/>
          <p:cNvSpPr>
            <a:spLocks/>
          </p:cNvSpPr>
          <p:nvPr/>
        </p:nvSpPr>
        <p:spPr>
          <a:xfrm>
            <a:off x="11623040" y="9324975"/>
            <a:ext cx="9689465" cy="2343785"/>
          </a:xfrm>
          <a:custGeom>
            <a:avLst/>
            <a:gdLst>
              <a:gd name="TX0" fmla="*/ 0 w 9688915"/>
              <a:gd name="TY0" fmla="*/ 0 h 2342957"/>
              <a:gd name="TX1" fmla="*/ 9688914 w 9688915"/>
              <a:gd name="TY1" fmla="*/ 0 h 2342957"/>
              <a:gd name="TX2" fmla="*/ 9688914 w 9688915"/>
              <a:gd name="TY2" fmla="*/ 2342955 h 2342957"/>
              <a:gd name="TX3" fmla="*/ 0 w 9688915"/>
              <a:gd name="TY3" fmla="*/ 2342955 h 2342957"/>
              <a:gd name="TX4" fmla="*/ 0 w 9688915"/>
              <a:gd name="TY4" fmla="*/ 0 h 2342957"/>
            </a:gdLst>
            <a:ahLst/>
            <a:cxnLst>
              <a:cxn ang="0">
                <a:pos x="TX0" y="TY0"/>
              </a:cxn>
              <a:cxn ang="0">
                <a:pos x="TX1" y="TY1"/>
              </a:cxn>
              <a:cxn ang="0">
                <a:pos x="TX2" y="TY2"/>
              </a:cxn>
              <a:cxn ang="0">
                <a:pos x="TX3" y="TY3"/>
              </a:cxn>
              <a:cxn ang="0">
                <a:pos x="TX4" y="TY4"/>
              </a:cxn>
            </a:cxnLst>
            <a:rect l="l" t="t" r="r" b="b"/>
            <a:pathLst>
              <a:path w="9688915" h="2342957">
                <a:moveTo>
                  <a:pt x="0" y="0"/>
                </a:moveTo>
                <a:lnTo>
                  <a:pt x="9688914" y="0"/>
                </a:lnTo>
                <a:lnTo>
                  <a:pt x="9688914" y="2342955"/>
                </a:lnTo>
                <a:lnTo>
                  <a:pt x="0" y="2342955"/>
                </a:lnTo>
                <a:lnTo>
                  <a:pt x="0" y="0"/>
                </a:lnTo>
                <a:close/>
              </a:path>
            </a:pathLst>
          </a:custGeom>
          <a:blipFill rotWithShape="1">
            <a:blip r:embed="rId4" cstate="print">
              <a:extLst>
                <a:ext uri="{28A0092B-C50C-407E-A947-70E740481C1C}">
                  <a14:useLocalDpi xmlns:a14="http://schemas.microsoft.com/office/drawing/2010/main" val="0"/>
                </a:ext>
              </a:extLst>
            </a:blip>
            <a:stretch>
              <a:fillRect/>
            </a:stretch>
          </a:blipFill>
        </p:spPr>
        <p:txBody>
          <a:bodyPr vert="horz" wrap="square" lIns="0" tIns="0" rIns="0" bIns="0" anchor="t">
            <a:noAutofit/>
          </a:bodyPr>
          <a:lstStyle/>
          <a:p>
            <a:pPr marL="0" indent="0"/>
            <a:endParaRPr lang="ko-KR" altLang="en-US"/>
          </a:p>
        </p:txBody>
      </p:sp>
      <p:sp>
        <p:nvSpPr>
          <p:cNvPr id="15" name="도형 180"/>
          <p:cNvSpPr>
            <a:spLocks/>
          </p:cNvSpPr>
          <p:nvPr/>
        </p:nvSpPr>
        <p:spPr>
          <a:xfrm>
            <a:off x="2370455" y="2100580"/>
            <a:ext cx="4924425" cy="7833995"/>
          </a:xfrm>
          <a:custGeom>
            <a:avLst/>
            <a:gdLst>
              <a:gd name="TX0" fmla="*/ 0 w 4923297"/>
              <a:gd name="TY0" fmla="*/ 0 h 7832904"/>
              <a:gd name="TX1" fmla="*/ 4923295 w 4923297"/>
              <a:gd name="TY1" fmla="*/ 0 h 7832904"/>
              <a:gd name="TX2" fmla="*/ 4923295 w 4923297"/>
              <a:gd name="TY2" fmla="*/ 7832902 h 7832904"/>
              <a:gd name="TX3" fmla="*/ 0 w 4923297"/>
              <a:gd name="TY3" fmla="*/ 7832902 h 7832904"/>
              <a:gd name="TX4" fmla="*/ 0 w 4923297"/>
              <a:gd name="TY4" fmla="*/ 0 h 7832904"/>
            </a:gdLst>
            <a:ahLst/>
            <a:cxnLst>
              <a:cxn ang="0">
                <a:pos x="TX0" y="TY0"/>
              </a:cxn>
              <a:cxn ang="0">
                <a:pos x="TX1" y="TY1"/>
              </a:cxn>
              <a:cxn ang="0">
                <a:pos x="TX2" y="TY2"/>
              </a:cxn>
              <a:cxn ang="0">
                <a:pos x="TX3" y="TY3"/>
              </a:cxn>
              <a:cxn ang="0">
                <a:pos x="TX4" y="TY4"/>
              </a:cxn>
            </a:cxnLst>
            <a:rect l="l" t="t" r="r" b="b"/>
            <a:pathLst>
              <a:path w="4923297" h="7832904">
                <a:moveTo>
                  <a:pt x="0" y="0"/>
                </a:moveTo>
                <a:lnTo>
                  <a:pt x="4923295" y="0"/>
                </a:lnTo>
                <a:lnTo>
                  <a:pt x="4923295" y="7832902"/>
                </a:lnTo>
                <a:lnTo>
                  <a:pt x="0" y="7832902"/>
                </a:lnTo>
                <a:lnTo>
                  <a:pt x="0" y="0"/>
                </a:lnTo>
                <a:close/>
              </a:path>
            </a:pathLst>
          </a:custGeom>
          <a:blipFill rotWithShape="1">
            <a:blip r:embed="rId5"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16" name="텍스트 상자 181"/>
          <p:cNvSpPr txBox="1">
            <a:spLocks/>
          </p:cNvSpPr>
          <p:nvPr/>
        </p:nvSpPr>
        <p:spPr>
          <a:xfrm>
            <a:off x="2352675" y="1431925"/>
            <a:ext cx="2066290" cy="605155"/>
          </a:xfrm>
          <a:prstGeom prst="rect">
            <a:avLst/>
          </a:prstGeom>
        </p:spPr>
        <p:txBody>
          <a:bodyPr vert="horz" wrap="square" lIns="0" tIns="0" rIns="0" bIns="0" numCol="1" rtlCol="1" anchor="t">
            <a:spAutoFit/>
          </a:bodyPr>
          <a:lstStyle/>
          <a:p>
            <a:pPr marL="0" indent="0" algn="ctr" latinLnBrk="0">
              <a:lnSpc>
                <a:spcPts val="4759"/>
              </a:lnSpc>
              <a:buFontTx/>
              <a:buNone/>
            </a:pPr>
            <a:r>
              <a:rPr lang="en-US" sz="3395" b="1">
                <a:solidFill>
                  <a:srgbClr val="003EA8"/>
                </a:solidFill>
                <a:ea typeface="Canva Sans" charset="0"/>
              </a:rPr>
              <a:t>체험 소개</a:t>
            </a:r>
            <a:endParaRPr lang="ko-KR" altLang="en-US" sz="3395" b="1">
              <a:solidFill>
                <a:srgbClr val="003EA8"/>
              </a:solidFill>
              <a:ea typeface="Canva Sans" charset="0"/>
            </a:endParaRPr>
          </a:p>
        </p:txBody>
      </p:sp>
      <p:grpSp>
        <p:nvGrpSpPr>
          <p:cNvPr id="17" name="그룹 185"/>
          <p:cNvGrpSpPr>
            <a:grpSpLocks/>
          </p:cNvGrpSpPr>
          <p:nvPr/>
        </p:nvGrpSpPr>
        <p:grpSpPr>
          <a:xfrm>
            <a:off x="10086975" y="1442085"/>
            <a:ext cx="4923790" cy="8555355"/>
            <a:chOff x="10086975" y="1442085"/>
            <a:chExt cx="4923790" cy="8555355"/>
          </a:xfrm>
        </p:grpSpPr>
        <p:sp>
          <p:nvSpPr>
            <p:cNvPr id="18" name="도형 183"/>
            <p:cNvSpPr>
              <a:spLocks/>
            </p:cNvSpPr>
            <p:nvPr/>
          </p:nvSpPr>
          <p:spPr>
            <a:xfrm>
              <a:off x="10086975" y="2164080"/>
              <a:ext cx="4923790" cy="7833360"/>
            </a:xfrm>
            <a:custGeom>
              <a:avLst/>
              <a:gdLst>
                <a:gd name="TX0" fmla="*/ 0 w 4923296"/>
                <a:gd name="TY0" fmla="*/ 0 h 7832903"/>
                <a:gd name="TX1" fmla="*/ 4923295 w 4923296"/>
                <a:gd name="TY1" fmla="*/ 0 h 7832903"/>
                <a:gd name="TX2" fmla="*/ 4923295 w 4923296"/>
                <a:gd name="TY2" fmla="*/ 7832902 h 7832903"/>
                <a:gd name="TX3" fmla="*/ 0 w 4923296"/>
                <a:gd name="TY3" fmla="*/ 7832902 h 7832903"/>
                <a:gd name="TX4" fmla="*/ 0 w 4923296"/>
                <a:gd name="TY4" fmla="*/ 0 h 7832903"/>
              </a:gdLst>
              <a:ahLst/>
              <a:cxnLst>
                <a:cxn ang="0">
                  <a:pos x="TX0" y="TY0"/>
                </a:cxn>
                <a:cxn ang="0">
                  <a:pos x="TX1" y="TY1"/>
                </a:cxn>
                <a:cxn ang="0">
                  <a:pos x="TX2" y="TY2"/>
                </a:cxn>
                <a:cxn ang="0">
                  <a:pos x="TX3" y="TY3"/>
                </a:cxn>
                <a:cxn ang="0">
                  <a:pos x="TX4" y="TY4"/>
                </a:cxn>
              </a:cxnLst>
              <a:rect l="l" t="t" r="r" b="b"/>
              <a:pathLst>
                <a:path w="4923296" h="7832903">
                  <a:moveTo>
                    <a:pt x="0" y="0"/>
                  </a:moveTo>
                  <a:lnTo>
                    <a:pt x="4923295" y="0"/>
                  </a:lnTo>
                  <a:lnTo>
                    <a:pt x="4923295" y="7832902"/>
                  </a:lnTo>
                  <a:lnTo>
                    <a:pt x="0" y="7832902"/>
                  </a:lnTo>
                  <a:lnTo>
                    <a:pt x="0" y="0"/>
                  </a:lnTo>
                  <a:close/>
                </a:path>
              </a:pathLst>
            </a:custGeom>
            <a:blipFill rotWithShape="1">
              <a:blip r:embed="rId6" cstate="print">
                <a:extLst>
                  <a:ext uri="{28A0092B-C50C-407E-A947-70E740481C1C}">
                    <a14:useLocalDpi xmlns:a14="http://schemas.microsoft.com/office/drawing/2010/main" val="0"/>
                  </a:ext>
                </a:extLst>
              </a:blip>
              <a:stretch>
                <a:fillRect/>
              </a:stretch>
            </a:blipFill>
          </p:spPr>
          <p:txBody>
            <a:bodyPr vert="horz" wrap="square" lIns="0" tIns="0" rIns="0" bIns="0" anchor="t">
              <a:noAutofit/>
            </a:bodyPr>
            <a:lstStyle/>
            <a:p>
              <a:pPr marL="0" indent="0"/>
              <a:endParaRPr lang="ko-KR" altLang="en-US"/>
            </a:p>
          </p:txBody>
        </p:sp>
        <p:sp>
          <p:nvSpPr>
            <p:cNvPr id="19" name="텍스트 상자 184"/>
            <p:cNvSpPr txBox="1">
              <a:spLocks/>
            </p:cNvSpPr>
            <p:nvPr/>
          </p:nvSpPr>
          <p:spPr>
            <a:xfrm>
              <a:off x="10086975" y="1442085"/>
              <a:ext cx="2041525" cy="604520"/>
            </a:xfrm>
            <a:prstGeom prst="rect">
              <a:avLst/>
            </a:prstGeom>
          </p:spPr>
          <p:txBody>
            <a:bodyPr vert="horz" wrap="square" lIns="0" tIns="0" rIns="0" bIns="0" numCol="1" rtlCol="1" anchor="t">
              <a:spAutoFit/>
            </a:bodyPr>
            <a:lstStyle/>
            <a:p>
              <a:pPr marL="0" indent="0" algn="ctr" latinLnBrk="0">
                <a:lnSpc>
                  <a:spcPts val="4759"/>
                </a:lnSpc>
                <a:buFontTx/>
                <a:buNone/>
              </a:pPr>
              <a:r>
                <a:rPr lang="en-US" sz="3395" b="1">
                  <a:solidFill>
                    <a:srgbClr val="003EA8"/>
                  </a:solidFill>
                  <a:ea typeface="Canva Sans" charset="0"/>
                </a:rPr>
                <a:t>체험 예약</a:t>
              </a:r>
              <a:endParaRPr lang="ko-KR" altLang="en-US" sz="3395" b="1">
                <a:solidFill>
                  <a:srgbClr val="003EA8"/>
                </a:solidFill>
                <a:ea typeface="Canva Sans" charset="0"/>
              </a:endParaRPr>
            </a:p>
          </p:txBody>
        </p:sp>
      </p:gr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 0"/>
          <p:cNvSpPr txBox="1">
            <a:spLocks/>
          </p:cNvSpPr>
          <p:nvPr/>
        </p:nvSpPr>
        <p:spPr>
          <a:xfrm>
            <a:off x="1770380" y="189865"/>
            <a:ext cx="4870450" cy="915035"/>
          </a:xfrm>
          <a:prstGeom prst="rect">
            <a:avLst/>
          </a:prstGeom>
        </p:spPr>
        <p:txBody>
          <a:bodyPr vert="horz" wrap="square" lIns="0" tIns="0" rIns="0" bIns="0" numCol="1" rtlCol="1" anchor="t">
            <a:spAutoFit/>
          </a:bodyPr>
          <a:lstStyle/>
          <a:p>
            <a:pPr marL="0" indent="0" algn="ctr" latinLnBrk="0">
              <a:lnSpc>
                <a:spcPts val="7200"/>
              </a:lnSpc>
              <a:spcBef>
                <a:spcPct val="0"/>
              </a:spcBef>
              <a:buFontTx/>
              <a:buNone/>
            </a:pPr>
            <a:r>
              <a:rPr lang="en-US" sz="6000" dirty="0" err="1">
                <a:solidFill>
                  <a:srgbClr val="003EA8"/>
                </a:solidFill>
                <a:latin typeface="Noto Sans KR" panose="020B0200000000000000" charset="-127"/>
                <a:ea typeface="Noto Sans KR" panose="020B0200000000000000" charset="-127"/>
              </a:rPr>
              <a:t>와이어프레임</a:t>
            </a:r>
            <a:endParaRPr lang="ko-KR" altLang="en-US" sz="6000" dirty="0">
              <a:solidFill>
                <a:srgbClr val="003EA8"/>
              </a:solidFill>
              <a:latin typeface="Corbel Light" charset="0"/>
              <a:ea typeface="Corbel Light" charset="0"/>
            </a:endParaRPr>
          </a:p>
        </p:txBody>
      </p:sp>
      <p:cxnSp>
        <p:nvCxnSpPr>
          <p:cNvPr id="7" name="Rect 0"/>
          <p:cNvCxnSpPr/>
          <p:nvPr/>
        </p:nvCxnSpPr>
        <p:spPr>
          <a:xfrm flipV="1">
            <a:off x="1632585" y="1334135"/>
            <a:ext cx="16647160" cy="1270"/>
          </a:xfrm>
          <a:prstGeom prst="line">
            <a:avLst/>
          </a:prstGeom>
          <a:ln w="28575" cap="flat" cmpd="sng">
            <a:solidFill>
              <a:srgbClr val="003EA8">
                <a:alpha val="100000"/>
              </a:srgb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Rect 0"/>
          <p:cNvSpPr>
            <a:spLocks/>
          </p:cNvSpPr>
          <p:nvPr/>
        </p:nvSpPr>
        <p:spPr>
          <a:xfrm>
            <a:off x="-3098165" y="-248285"/>
            <a:ext cx="4586605" cy="1626870"/>
          </a:xfrm>
          <a:custGeom>
            <a:avLst/>
            <a:gdLst>
              <a:gd name="TX0" fmla="*/ 0 w 4585508"/>
              <a:gd name="TY0" fmla="*/ 0 h 1625772"/>
              <a:gd name="TX1" fmla="*/ 4585506 w 4585508"/>
              <a:gd name="TY1" fmla="*/ 0 h 1625772"/>
              <a:gd name="TX2" fmla="*/ 4585506 w 4585508"/>
              <a:gd name="TY2" fmla="*/ 1625770 h 1625772"/>
              <a:gd name="TX3" fmla="*/ 0 w 4585508"/>
              <a:gd name="TY3" fmla="*/ 1625770 h 1625772"/>
              <a:gd name="TX4" fmla="*/ 0 w 4585508"/>
              <a:gd name="TY4" fmla="*/ 0 h 1625772"/>
            </a:gdLst>
            <a:ahLst/>
            <a:cxnLst>
              <a:cxn ang="0">
                <a:pos x="TX0" y="TY0"/>
              </a:cxn>
              <a:cxn ang="0">
                <a:pos x="TX1" y="TY1"/>
              </a:cxn>
              <a:cxn ang="0">
                <a:pos x="TX2" y="TY2"/>
              </a:cxn>
              <a:cxn ang="0">
                <a:pos x="TX3" y="TY3"/>
              </a:cxn>
              <a:cxn ang="0">
                <a:pos x="TX4" y="TY4"/>
              </a:cxn>
            </a:cxnLst>
            <a:rect l="l" t="t" r="r" b="b"/>
            <a:pathLst>
              <a:path w="4585508" h="1625772">
                <a:moveTo>
                  <a:pt x="0" y="0"/>
                </a:moveTo>
                <a:lnTo>
                  <a:pt x="4585506" y="0"/>
                </a:lnTo>
                <a:lnTo>
                  <a:pt x="4585506" y="1625770"/>
                </a:lnTo>
                <a:lnTo>
                  <a:pt x="0" y="1625770"/>
                </a:lnTo>
                <a:lnTo>
                  <a:pt x="0" y="0"/>
                </a:lnTo>
                <a:close/>
              </a:path>
            </a:pathLst>
          </a:custGeom>
          <a:blipFill rotWithShape="1">
            <a:blip r:embed="rId3"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9" name="Rect 0"/>
          <p:cNvSpPr>
            <a:spLocks/>
          </p:cNvSpPr>
          <p:nvPr/>
        </p:nvSpPr>
        <p:spPr>
          <a:xfrm>
            <a:off x="11623040" y="9324975"/>
            <a:ext cx="9690100" cy="2344420"/>
          </a:xfrm>
          <a:custGeom>
            <a:avLst/>
            <a:gdLst>
              <a:gd name="TX0" fmla="*/ 0 w 9688916"/>
              <a:gd name="TY0" fmla="*/ 0 h 2342958"/>
              <a:gd name="TX1" fmla="*/ 9688914 w 9688916"/>
              <a:gd name="TY1" fmla="*/ 0 h 2342958"/>
              <a:gd name="TX2" fmla="*/ 9688914 w 9688916"/>
              <a:gd name="TY2" fmla="*/ 2342955 h 2342958"/>
              <a:gd name="TX3" fmla="*/ 0 w 9688916"/>
              <a:gd name="TY3" fmla="*/ 2342955 h 2342958"/>
              <a:gd name="TX4" fmla="*/ 0 w 9688916"/>
              <a:gd name="TY4" fmla="*/ 0 h 2342958"/>
            </a:gdLst>
            <a:ahLst/>
            <a:cxnLst>
              <a:cxn ang="0">
                <a:pos x="TX0" y="TY0"/>
              </a:cxn>
              <a:cxn ang="0">
                <a:pos x="TX1" y="TY1"/>
              </a:cxn>
              <a:cxn ang="0">
                <a:pos x="TX2" y="TY2"/>
              </a:cxn>
              <a:cxn ang="0">
                <a:pos x="TX3" y="TY3"/>
              </a:cxn>
              <a:cxn ang="0">
                <a:pos x="TX4" y="TY4"/>
              </a:cxn>
            </a:cxnLst>
            <a:rect l="l" t="t" r="r" b="b"/>
            <a:pathLst>
              <a:path w="9688916" h="2342958">
                <a:moveTo>
                  <a:pt x="0" y="0"/>
                </a:moveTo>
                <a:lnTo>
                  <a:pt x="9688914" y="0"/>
                </a:lnTo>
                <a:lnTo>
                  <a:pt x="9688914" y="2342955"/>
                </a:lnTo>
                <a:lnTo>
                  <a:pt x="0" y="2342955"/>
                </a:lnTo>
                <a:lnTo>
                  <a:pt x="0" y="0"/>
                </a:lnTo>
                <a:close/>
              </a:path>
            </a:pathLst>
          </a:custGeom>
          <a:blipFill rotWithShape="1">
            <a:blip r:embed="rId4"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12" name="도형 190"/>
          <p:cNvSpPr>
            <a:spLocks/>
          </p:cNvSpPr>
          <p:nvPr/>
        </p:nvSpPr>
        <p:spPr>
          <a:xfrm>
            <a:off x="12592050" y="2185670"/>
            <a:ext cx="4782820" cy="7609205"/>
          </a:xfrm>
          <a:custGeom>
            <a:avLst/>
            <a:gdLst>
              <a:gd name="TX0" fmla="*/ 0 w 4781765"/>
              <a:gd name="TY0" fmla="*/ 0 h 7607729"/>
              <a:gd name="TX1" fmla="*/ 4781763 w 4781765"/>
              <a:gd name="TY1" fmla="*/ 0 h 7607729"/>
              <a:gd name="TX2" fmla="*/ 4781763 w 4781765"/>
              <a:gd name="TY2" fmla="*/ 7607727 h 7607729"/>
              <a:gd name="TX3" fmla="*/ 0 w 4781765"/>
              <a:gd name="TY3" fmla="*/ 7607727 h 7607729"/>
              <a:gd name="TX4" fmla="*/ 0 w 4781765"/>
              <a:gd name="TY4" fmla="*/ 0 h 7607729"/>
            </a:gdLst>
            <a:ahLst/>
            <a:cxnLst>
              <a:cxn ang="0">
                <a:pos x="TX0" y="TY0"/>
              </a:cxn>
              <a:cxn ang="0">
                <a:pos x="TX1" y="TY1"/>
              </a:cxn>
              <a:cxn ang="0">
                <a:pos x="TX2" y="TY2"/>
              </a:cxn>
              <a:cxn ang="0">
                <a:pos x="TX3" y="TY3"/>
              </a:cxn>
              <a:cxn ang="0">
                <a:pos x="TX4" y="TY4"/>
              </a:cxn>
            </a:cxnLst>
            <a:rect l="l" t="t" r="r" b="b"/>
            <a:pathLst>
              <a:path w="4781765" h="7607729">
                <a:moveTo>
                  <a:pt x="0" y="0"/>
                </a:moveTo>
                <a:lnTo>
                  <a:pt x="4781763" y="0"/>
                </a:lnTo>
                <a:lnTo>
                  <a:pt x="4781763" y="7607727"/>
                </a:lnTo>
                <a:lnTo>
                  <a:pt x="0" y="7607727"/>
                </a:lnTo>
                <a:lnTo>
                  <a:pt x="0" y="0"/>
                </a:lnTo>
                <a:close/>
              </a:path>
            </a:pathLst>
          </a:custGeom>
          <a:blipFill rotWithShape="1">
            <a:blip r:embed="rId5"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grpSp>
        <p:nvGrpSpPr>
          <p:cNvPr id="16" name="그룹 194"/>
          <p:cNvGrpSpPr>
            <a:grpSpLocks/>
          </p:cNvGrpSpPr>
          <p:nvPr/>
        </p:nvGrpSpPr>
        <p:grpSpPr>
          <a:xfrm>
            <a:off x="899795" y="1469390"/>
            <a:ext cx="4782185" cy="8272145"/>
            <a:chOff x="899795" y="1469390"/>
            <a:chExt cx="4782185" cy="8272145"/>
          </a:xfrm>
        </p:grpSpPr>
        <p:sp>
          <p:nvSpPr>
            <p:cNvPr id="10" name="도형 188"/>
            <p:cNvSpPr>
              <a:spLocks/>
            </p:cNvSpPr>
            <p:nvPr/>
          </p:nvSpPr>
          <p:spPr>
            <a:xfrm>
              <a:off x="899795" y="2132965"/>
              <a:ext cx="4782185" cy="7608570"/>
            </a:xfrm>
            <a:custGeom>
              <a:avLst/>
              <a:gdLst>
                <a:gd name="TX0" fmla="*/ 0 w 4781764"/>
                <a:gd name="TY0" fmla="*/ 0 h 7607728"/>
                <a:gd name="TX1" fmla="*/ 4781763 w 4781764"/>
                <a:gd name="TY1" fmla="*/ 0 h 7607728"/>
                <a:gd name="TX2" fmla="*/ 4781763 w 4781764"/>
                <a:gd name="TY2" fmla="*/ 7607727 h 7607728"/>
                <a:gd name="TX3" fmla="*/ 0 w 4781764"/>
                <a:gd name="TY3" fmla="*/ 7607727 h 7607728"/>
                <a:gd name="TX4" fmla="*/ 0 w 4781764"/>
                <a:gd name="TY4" fmla="*/ 0 h 7607728"/>
              </a:gdLst>
              <a:ahLst/>
              <a:cxnLst>
                <a:cxn ang="0">
                  <a:pos x="TX0" y="TY0"/>
                </a:cxn>
                <a:cxn ang="0">
                  <a:pos x="TX1" y="TY1"/>
                </a:cxn>
                <a:cxn ang="0">
                  <a:pos x="TX2" y="TY2"/>
                </a:cxn>
                <a:cxn ang="0">
                  <a:pos x="TX3" y="TY3"/>
                </a:cxn>
                <a:cxn ang="0">
                  <a:pos x="TX4" y="TY4"/>
                </a:cxn>
              </a:cxnLst>
              <a:rect l="l" t="t" r="r" b="b"/>
              <a:pathLst>
                <a:path w="4781764" h="7607728">
                  <a:moveTo>
                    <a:pt x="0" y="0"/>
                  </a:moveTo>
                  <a:lnTo>
                    <a:pt x="4781763" y="0"/>
                  </a:lnTo>
                  <a:lnTo>
                    <a:pt x="4781763" y="7607727"/>
                  </a:lnTo>
                  <a:lnTo>
                    <a:pt x="0" y="7607727"/>
                  </a:lnTo>
                  <a:lnTo>
                    <a:pt x="0" y="0"/>
                  </a:lnTo>
                  <a:close/>
                </a:path>
              </a:pathLst>
            </a:custGeom>
            <a:blipFill rotWithShape="1">
              <a:blip r:embed="rId6" cstate="print">
                <a:extLst>
                  <a:ext uri="{28A0092B-C50C-407E-A947-70E740481C1C}">
                    <a14:useLocalDpi xmlns:a14="http://schemas.microsoft.com/office/drawing/2010/main" val="0"/>
                  </a:ext>
                </a:extLst>
              </a:blip>
              <a:stretch>
                <a:fillRect/>
              </a:stretch>
            </a:blipFill>
          </p:spPr>
          <p:txBody>
            <a:bodyPr vert="horz" wrap="square" lIns="0" tIns="0" rIns="0" bIns="0" anchor="t">
              <a:noAutofit/>
            </a:bodyPr>
            <a:lstStyle/>
            <a:p>
              <a:pPr marL="0" indent="0"/>
              <a:endParaRPr lang="ko-KR" altLang="en-US"/>
            </a:p>
          </p:txBody>
        </p:sp>
        <p:sp>
          <p:nvSpPr>
            <p:cNvPr id="13" name="텍스트 상자 191"/>
            <p:cNvSpPr txBox="1">
              <a:spLocks/>
            </p:cNvSpPr>
            <p:nvPr/>
          </p:nvSpPr>
          <p:spPr>
            <a:xfrm>
              <a:off x="991235" y="1469390"/>
              <a:ext cx="2065655" cy="604520"/>
            </a:xfrm>
            <a:prstGeom prst="rect">
              <a:avLst/>
            </a:prstGeom>
          </p:spPr>
          <p:txBody>
            <a:bodyPr vert="horz" wrap="square" lIns="0" tIns="0" rIns="0" bIns="0" numCol="1" rtlCol="1" anchor="t">
              <a:spAutoFit/>
            </a:bodyPr>
            <a:lstStyle/>
            <a:p>
              <a:pPr marL="0" indent="0" algn="ctr" latinLnBrk="0">
                <a:lnSpc>
                  <a:spcPts val="4759"/>
                </a:lnSpc>
                <a:buFontTx/>
                <a:buNone/>
              </a:pPr>
              <a:r>
                <a:rPr lang="ko-KR" sz="3395" b="1">
                  <a:solidFill>
                    <a:srgbClr val="003EA8"/>
                  </a:solidFill>
                  <a:ea typeface="Canva Sans" charset="0"/>
                </a:rPr>
                <a:t>상품 목록</a:t>
              </a:r>
              <a:endParaRPr lang="ko-KR" altLang="en-US" sz="3395" b="1">
                <a:solidFill>
                  <a:srgbClr val="003EA8"/>
                </a:solidFill>
                <a:ea typeface="Canva Sans" charset="0"/>
              </a:endParaRPr>
            </a:p>
          </p:txBody>
        </p:sp>
      </p:grpSp>
      <p:sp>
        <p:nvSpPr>
          <p:cNvPr id="14" name="텍스트 상자 192"/>
          <p:cNvSpPr txBox="1">
            <a:spLocks/>
          </p:cNvSpPr>
          <p:nvPr/>
        </p:nvSpPr>
        <p:spPr>
          <a:xfrm>
            <a:off x="12593320" y="1494790"/>
            <a:ext cx="2066925" cy="604520"/>
          </a:xfrm>
          <a:prstGeom prst="rect">
            <a:avLst/>
          </a:prstGeom>
        </p:spPr>
        <p:txBody>
          <a:bodyPr vert="horz" wrap="square" lIns="0" tIns="0" rIns="0" bIns="0" numCol="1" rtlCol="1" anchor="t">
            <a:spAutoFit/>
          </a:bodyPr>
          <a:lstStyle/>
          <a:p>
            <a:pPr marL="0" indent="0" algn="ctr" latinLnBrk="0">
              <a:lnSpc>
                <a:spcPts val="4759"/>
              </a:lnSpc>
              <a:buFontTx/>
              <a:buNone/>
            </a:pPr>
            <a:r>
              <a:rPr lang="ko-KR" sz="3395" b="1">
                <a:solidFill>
                  <a:srgbClr val="003EA8"/>
                </a:solidFill>
                <a:ea typeface="Canva Sans" charset="0"/>
              </a:rPr>
              <a:t>상품 결제</a:t>
            </a:r>
            <a:endParaRPr lang="ko-KR" altLang="en-US" sz="3395" b="1">
              <a:solidFill>
                <a:srgbClr val="003EA8"/>
              </a:solidFill>
              <a:ea typeface="Canva Sans" charset="0"/>
            </a:endParaRPr>
          </a:p>
        </p:txBody>
      </p:sp>
      <p:grpSp>
        <p:nvGrpSpPr>
          <p:cNvPr id="17" name="그룹 195"/>
          <p:cNvGrpSpPr>
            <a:grpSpLocks/>
          </p:cNvGrpSpPr>
          <p:nvPr/>
        </p:nvGrpSpPr>
        <p:grpSpPr>
          <a:xfrm>
            <a:off x="6750685" y="1468120"/>
            <a:ext cx="4785360" cy="8274050"/>
            <a:chOff x="6750685" y="1468120"/>
            <a:chExt cx="4785360" cy="8274050"/>
          </a:xfrm>
        </p:grpSpPr>
        <p:sp>
          <p:nvSpPr>
            <p:cNvPr id="11" name="도형 189"/>
            <p:cNvSpPr>
              <a:spLocks/>
            </p:cNvSpPr>
            <p:nvPr/>
          </p:nvSpPr>
          <p:spPr>
            <a:xfrm>
              <a:off x="6753225" y="2132965"/>
              <a:ext cx="4782820" cy="7609205"/>
            </a:xfrm>
            <a:custGeom>
              <a:avLst/>
              <a:gdLst>
                <a:gd name="TX0" fmla="*/ 0 w 4781765"/>
                <a:gd name="TY0" fmla="*/ 0 h 7607729"/>
                <a:gd name="TX1" fmla="*/ 4781764 w 4781765"/>
                <a:gd name="TY1" fmla="*/ 0 h 7607729"/>
                <a:gd name="TX2" fmla="*/ 4781764 w 4781765"/>
                <a:gd name="TY2" fmla="*/ 7607727 h 7607729"/>
                <a:gd name="TX3" fmla="*/ 0 w 4781765"/>
                <a:gd name="TY3" fmla="*/ 7607727 h 7607729"/>
                <a:gd name="TX4" fmla="*/ 0 w 4781765"/>
                <a:gd name="TY4" fmla="*/ 0 h 7607729"/>
              </a:gdLst>
              <a:ahLst/>
              <a:cxnLst>
                <a:cxn ang="0">
                  <a:pos x="TX0" y="TY0"/>
                </a:cxn>
                <a:cxn ang="0">
                  <a:pos x="TX1" y="TY1"/>
                </a:cxn>
                <a:cxn ang="0">
                  <a:pos x="TX2" y="TY2"/>
                </a:cxn>
                <a:cxn ang="0">
                  <a:pos x="TX3" y="TY3"/>
                </a:cxn>
                <a:cxn ang="0">
                  <a:pos x="TX4" y="TY4"/>
                </a:cxn>
              </a:cxnLst>
              <a:rect l="l" t="t" r="r" b="b"/>
              <a:pathLst>
                <a:path w="4781765" h="7607729">
                  <a:moveTo>
                    <a:pt x="0" y="0"/>
                  </a:moveTo>
                  <a:lnTo>
                    <a:pt x="4781764" y="0"/>
                  </a:lnTo>
                  <a:lnTo>
                    <a:pt x="4781764" y="7607727"/>
                  </a:lnTo>
                  <a:lnTo>
                    <a:pt x="0" y="7607727"/>
                  </a:lnTo>
                  <a:lnTo>
                    <a:pt x="0" y="0"/>
                  </a:lnTo>
                  <a:close/>
                </a:path>
              </a:pathLst>
            </a:custGeom>
            <a:blipFill rotWithShape="1">
              <a:blip r:embed="rId7"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15" name="텍스트 상자 193"/>
            <p:cNvSpPr txBox="1">
              <a:spLocks/>
            </p:cNvSpPr>
            <p:nvPr/>
          </p:nvSpPr>
          <p:spPr>
            <a:xfrm>
              <a:off x="6750685" y="1468120"/>
              <a:ext cx="2077085" cy="605155"/>
            </a:xfrm>
            <a:prstGeom prst="rect">
              <a:avLst/>
            </a:prstGeom>
          </p:spPr>
          <p:txBody>
            <a:bodyPr vert="horz" wrap="square" lIns="0" tIns="0" rIns="0" bIns="0" numCol="1" rtlCol="1" anchor="t">
              <a:spAutoFit/>
            </a:bodyPr>
            <a:lstStyle/>
            <a:p>
              <a:pPr marL="0" indent="0" algn="ctr" latinLnBrk="0">
                <a:lnSpc>
                  <a:spcPts val="4759"/>
                </a:lnSpc>
                <a:buFontTx/>
                <a:buNone/>
              </a:pPr>
              <a:r>
                <a:rPr lang="ko-KR" sz="3395" b="1">
                  <a:solidFill>
                    <a:srgbClr val="003EA8"/>
                  </a:solidFill>
                  <a:ea typeface="Canva Sans" charset="0"/>
                </a:rPr>
                <a:t>상품 상세</a:t>
              </a:r>
              <a:endParaRPr lang="ko-KR" altLang="en-US" sz="3395" b="1">
                <a:solidFill>
                  <a:srgbClr val="003EA8"/>
                </a:solidFill>
                <a:ea typeface="Canva Sans" charset="0"/>
              </a:endParaRPr>
            </a:p>
          </p:txBody>
        </p:sp>
      </p:gr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5"/>
          <p:cNvGrpSpPr>
            <a:grpSpLocks/>
          </p:cNvGrpSpPr>
          <p:nvPr/>
        </p:nvGrpSpPr>
        <p:grpSpPr>
          <a:xfrm>
            <a:off x="1219200" y="657225"/>
            <a:ext cx="15795625" cy="1907540"/>
            <a:chOff x="1219200" y="657225"/>
            <a:chExt cx="15795625" cy="1907540"/>
          </a:xfrm>
        </p:grpSpPr>
        <p:sp>
          <p:nvSpPr>
            <p:cNvPr id="5" name="Rect 0"/>
            <p:cNvSpPr>
              <a:spLocks/>
            </p:cNvSpPr>
            <p:nvPr/>
          </p:nvSpPr>
          <p:spPr>
            <a:xfrm>
              <a:off x="1219200" y="657225"/>
              <a:ext cx="15795625" cy="1907540"/>
            </a:xfrm>
            <a:custGeom>
              <a:avLst/>
              <a:gdLst>
                <a:gd name="TX0" fmla="*/ 0 w 5762067"/>
                <a:gd name="TY0" fmla="*/ 0 h 695694"/>
                <a:gd name="TX1" fmla="*/ 5762066 w 5762067"/>
                <a:gd name="TY1" fmla="*/ 0 h 695694"/>
                <a:gd name="TX2" fmla="*/ 5762066 w 5762067"/>
                <a:gd name="TY2" fmla="*/ 695693 h 695694"/>
                <a:gd name="TX3" fmla="*/ 0 w 5762067"/>
                <a:gd name="TY3" fmla="*/ 695693 h 695694"/>
              </a:gdLst>
              <a:ahLst/>
              <a:cxnLst>
                <a:cxn ang="0">
                  <a:pos x="TX0" y="TY0"/>
                </a:cxn>
                <a:cxn ang="0">
                  <a:pos x="TX1" y="TY1"/>
                </a:cxn>
                <a:cxn ang="0">
                  <a:pos x="TX2" y="TY2"/>
                </a:cxn>
                <a:cxn ang="0">
                  <a:pos x="TX3" y="TY3"/>
                </a:cxn>
              </a:cxnLst>
              <a:rect l="l" t="t" r="r" b="b"/>
              <a:pathLst>
                <a:path w="5762067" h="695694">
                  <a:moveTo>
                    <a:pt x="0" y="0"/>
                  </a:moveTo>
                  <a:lnTo>
                    <a:pt x="5762066" y="0"/>
                  </a:lnTo>
                  <a:lnTo>
                    <a:pt x="5762066" y="695693"/>
                  </a:lnTo>
                  <a:lnTo>
                    <a:pt x="0" y="695693"/>
                  </a:lnTo>
                  <a:close/>
                </a:path>
              </a:pathLst>
            </a:custGeom>
            <a:solidFill>
              <a:srgbClr val="FFFFFF"/>
            </a:solidFill>
          </p:spPr>
          <p:txBody>
            <a:bodyPr vert="horz" wrap="square" lIns="0" tIns="0" rIns="0" bIns="0" anchor="t">
              <a:noAutofit/>
            </a:bodyPr>
            <a:lstStyle/>
            <a:p>
              <a:pPr marL="0" indent="0"/>
              <a:endParaRPr lang="ko-KR" altLang="en-US"/>
            </a:p>
          </p:txBody>
        </p:sp>
      </p:grpSp>
      <p:sp>
        <p:nvSpPr>
          <p:cNvPr id="6" name="Rect 0"/>
          <p:cNvSpPr>
            <a:spLocks/>
          </p:cNvSpPr>
          <p:nvPr/>
        </p:nvSpPr>
        <p:spPr>
          <a:xfrm>
            <a:off x="-3685540" y="-290195"/>
            <a:ext cx="9689465" cy="2343785"/>
          </a:xfrm>
          <a:custGeom>
            <a:avLst/>
            <a:gdLst>
              <a:gd name="TX0" fmla="*/ 0 w 9688915"/>
              <a:gd name="TY0" fmla="*/ 0 h 2342957"/>
              <a:gd name="TX1" fmla="*/ 9688914 w 9688915"/>
              <a:gd name="TY1" fmla="*/ 0 h 2342957"/>
              <a:gd name="TX2" fmla="*/ 9688914 w 9688915"/>
              <a:gd name="TY2" fmla="*/ 2342955 h 2342957"/>
              <a:gd name="TX3" fmla="*/ 0 w 9688915"/>
              <a:gd name="TY3" fmla="*/ 2342955 h 2342957"/>
              <a:gd name="TX4" fmla="*/ 0 w 9688915"/>
              <a:gd name="TY4" fmla="*/ 0 h 2342957"/>
            </a:gdLst>
            <a:ahLst/>
            <a:cxnLst>
              <a:cxn ang="0">
                <a:pos x="TX0" y="TY0"/>
              </a:cxn>
              <a:cxn ang="0">
                <a:pos x="TX1" y="TY1"/>
              </a:cxn>
              <a:cxn ang="0">
                <a:pos x="TX2" y="TY2"/>
              </a:cxn>
              <a:cxn ang="0">
                <a:pos x="TX3" y="TY3"/>
              </a:cxn>
              <a:cxn ang="0">
                <a:pos x="TX4" y="TY4"/>
              </a:cxn>
            </a:cxnLst>
            <a:rect l="l" t="t" r="r" b="b"/>
            <a:pathLst>
              <a:path w="9688915" h="2342957">
                <a:moveTo>
                  <a:pt x="0" y="0"/>
                </a:moveTo>
                <a:lnTo>
                  <a:pt x="9688914" y="0"/>
                </a:lnTo>
                <a:lnTo>
                  <a:pt x="9688914" y="2342955"/>
                </a:lnTo>
                <a:lnTo>
                  <a:pt x="0" y="2342955"/>
                </a:lnTo>
                <a:lnTo>
                  <a:pt x="0" y="0"/>
                </a:lnTo>
                <a:close/>
              </a:path>
            </a:pathLst>
          </a:custGeom>
          <a:blipFill rotWithShape="1">
            <a:blip r:embed="rId2" cstate="print">
              <a:extLst>
                <a:ext uri="{28A0092B-C50C-407E-A947-70E740481C1C}">
                  <a14:useLocalDpi xmlns:a14="http://schemas.microsoft.com/office/drawing/2010/main" val="0"/>
                </a:ext>
              </a:extLst>
            </a:blip>
            <a:stretch>
              <a:fillRect/>
            </a:stretch>
          </a:blipFill>
        </p:spPr>
        <p:txBody>
          <a:bodyPr vert="horz" wrap="square" lIns="0" tIns="0" rIns="0" bIns="0" anchor="t">
            <a:noAutofit/>
          </a:bodyPr>
          <a:lstStyle/>
          <a:p>
            <a:pPr marL="0" indent="0"/>
            <a:endParaRPr lang="ko-KR" altLang="en-US"/>
          </a:p>
        </p:txBody>
      </p:sp>
      <p:sp>
        <p:nvSpPr>
          <p:cNvPr id="7" name="Rect 0"/>
          <p:cNvSpPr>
            <a:spLocks/>
          </p:cNvSpPr>
          <p:nvPr/>
        </p:nvSpPr>
        <p:spPr>
          <a:xfrm>
            <a:off x="-3757295" y="-361950"/>
            <a:ext cx="9689465" cy="2343785"/>
          </a:xfrm>
          <a:custGeom>
            <a:avLst/>
            <a:gdLst>
              <a:gd name="TX0" fmla="*/ 0 w 9688915"/>
              <a:gd name="TY0" fmla="*/ 0 h 2342957"/>
              <a:gd name="TX1" fmla="*/ 9688914 w 9688915"/>
              <a:gd name="TY1" fmla="*/ 0 h 2342957"/>
              <a:gd name="TX2" fmla="*/ 9688914 w 9688915"/>
              <a:gd name="TY2" fmla="*/ 2342955 h 2342957"/>
              <a:gd name="TX3" fmla="*/ 0 w 9688915"/>
              <a:gd name="TY3" fmla="*/ 2342955 h 2342957"/>
              <a:gd name="TX4" fmla="*/ 0 w 9688915"/>
              <a:gd name="TY4" fmla="*/ 0 h 2342957"/>
            </a:gdLst>
            <a:ahLst/>
            <a:cxnLst>
              <a:cxn ang="0">
                <a:pos x="TX0" y="TY0"/>
              </a:cxn>
              <a:cxn ang="0">
                <a:pos x="TX1" y="TY1"/>
              </a:cxn>
              <a:cxn ang="0">
                <a:pos x="TX2" y="TY2"/>
              </a:cxn>
              <a:cxn ang="0">
                <a:pos x="TX3" y="TY3"/>
              </a:cxn>
              <a:cxn ang="0">
                <a:pos x="TX4" y="TY4"/>
              </a:cxn>
            </a:cxnLst>
            <a:rect l="l" t="t" r="r" b="b"/>
            <a:pathLst>
              <a:path w="9688915" h="2342957">
                <a:moveTo>
                  <a:pt x="0" y="0"/>
                </a:moveTo>
                <a:lnTo>
                  <a:pt x="9688914" y="0"/>
                </a:lnTo>
                <a:lnTo>
                  <a:pt x="9688914" y="2342955"/>
                </a:lnTo>
                <a:lnTo>
                  <a:pt x="0" y="2342955"/>
                </a:lnTo>
                <a:lnTo>
                  <a:pt x="0" y="0"/>
                </a:lnTo>
                <a:close/>
              </a:path>
            </a:pathLst>
          </a:custGeom>
          <a:blipFill rotWithShape="1">
            <a:blip r:embed="rId2" cstate="print">
              <a:extLst>
                <a:ext uri="{28A0092B-C50C-407E-A947-70E740481C1C}">
                  <a14:useLocalDpi xmlns:a14="http://schemas.microsoft.com/office/drawing/2010/main" val="0"/>
                </a:ext>
              </a:extLst>
            </a:blip>
            <a:stretch>
              <a:fillRect/>
            </a:stretch>
          </a:blipFill>
        </p:spPr>
        <p:txBody>
          <a:bodyPr vert="horz" wrap="square" lIns="0" tIns="0" rIns="0" bIns="0" anchor="t">
            <a:noAutofit/>
          </a:bodyPr>
          <a:lstStyle/>
          <a:p>
            <a:pPr marL="0" indent="0"/>
            <a:endParaRPr lang="ko-KR" altLang="en-US"/>
          </a:p>
        </p:txBody>
      </p:sp>
      <p:sp>
        <p:nvSpPr>
          <p:cNvPr id="9" name="Rect 0"/>
          <p:cNvSpPr>
            <a:spLocks/>
          </p:cNvSpPr>
          <p:nvPr/>
        </p:nvSpPr>
        <p:spPr>
          <a:xfrm>
            <a:off x="10570845" y="8508365"/>
            <a:ext cx="9689465" cy="2343785"/>
          </a:xfrm>
          <a:custGeom>
            <a:avLst/>
            <a:gdLst>
              <a:gd name="TX0" fmla="*/ 0 w 9688915"/>
              <a:gd name="TY0" fmla="*/ 0 h 2342957"/>
              <a:gd name="TX1" fmla="*/ 9688914 w 9688915"/>
              <a:gd name="TY1" fmla="*/ 0 h 2342957"/>
              <a:gd name="TX2" fmla="*/ 9688914 w 9688915"/>
              <a:gd name="TY2" fmla="*/ 2342955 h 2342957"/>
              <a:gd name="TX3" fmla="*/ 0 w 9688915"/>
              <a:gd name="TY3" fmla="*/ 2342955 h 2342957"/>
              <a:gd name="TX4" fmla="*/ 0 w 9688915"/>
              <a:gd name="TY4" fmla="*/ 0 h 2342957"/>
            </a:gdLst>
            <a:ahLst/>
            <a:cxnLst>
              <a:cxn ang="0">
                <a:pos x="TX0" y="TY0"/>
              </a:cxn>
              <a:cxn ang="0">
                <a:pos x="TX1" y="TY1"/>
              </a:cxn>
              <a:cxn ang="0">
                <a:pos x="TX2" y="TY2"/>
              </a:cxn>
              <a:cxn ang="0">
                <a:pos x="TX3" y="TY3"/>
              </a:cxn>
              <a:cxn ang="0">
                <a:pos x="TX4" y="TY4"/>
              </a:cxn>
            </a:cxnLst>
            <a:rect l="l" t="t" r="r" b="b"/>
            <a:pathLst>
              <a:path w="9688915" h="2342957">
                <a:moveTo>
                  <a:pt x="0" y="0"/>
                </a:moveTo>
                <a:lnTo>
                  <a:pt x="9688914" y="0"/>
                </a:lnTo>
                <a:lnTo>
                  <a:pt x="9688914" y="2342955"/>
                </a:lnTo>
                <a:lnTo>
                  <a:pt x="0" y="2342955"/>
                </a:lnTo>
                <a:lnTo>
                  <a:pt x="0" y="0"/>
                </a:lnTo>
                <a:close/>
              </a:path>
            </a:pathLst>
          </a:custGeom>
          <a:blipFill rotWithShape="1">
            <a:blip r:embed="rId2" cstate="print">
              <a:extLst>
                <a:ext uri="{28A0092B-C50C-407E-A947-70E740481C1C}">
                  <a14:useLocalDpi xmlns:a14="http://schemas.microsoft.com/office/drawing/2010/main" val="0"/>
                </a:ext>
              </a:extLst>
            </a:blip>
            <a:stretch>
              <a:fillRect/>
            </a:stretch>
          </a:blipFill>
        </p:spPr>
        <p:txBody>
          <a:bodyPr vert="horz" wrap="square" lIns="0" tIns="0" rIns="0" bIns="0" anchor="t">
            <a:noAutofit/>
          </a:bodyPr>
          <a:lstStyle/>
          <a:p>
            <a:pPr marL="0" indent="0"/>
            <a:endParaRPr lang="ko-KR" altLang="en-US"/>
          </a:p>
        </p:txBody>
      </p:sp>
      <p:sp>
        <p:nvSpPr>
          <p:cNvPr id="10" name="Rect 0"/>
          <p:cNvSpPr>
            <a:spLocks/>
          </p:cNvSpPr>
          <p:nvPr/>
        </p:nvSpPr>
        <p:spPr>
          <a:xfrm>
            <a:off x="13656945" y="8491220"/>
            <a:ext cx="1447165" cy="1816735"/>
          </a:xfrm>
          <a:custGeom>
            <a:avLst/>
            <a:gdLst>
              <a:gd name="TX0" fmla="*/ 0 w 1446460"/>
              <a:gd name="TY0" fmla="*/ 0 h 1816331"/>
              <a:gd name="TX1" fmla="*/ 1446460 w 1446460"/>
              <a:gd name="TY1" fmla="*/ 0 h 1816331"/>
              <a:gd name="TX2" fmla="*/ 1446460 w 1446460"/>
              <a:gd name="TY2" fmla="*/ 1816331 h 1816331"/>
              <a:gd name="TX3" fmla="*/ 0 w 1446460"/>
              <a:gd name="TY3" fmla="*/ 1816331 h 1816331"/>
              <a:gd name="TX4" fmla="*/ 0 w 1446460"/>
              <a:gd name="TY4" fmla="*/ 0 h 1816331"/>
            </a:gdLst>
            <a:ahLst/>
            <a:cxnLst>
              <a:cxn ang="0">
                <a:pos x="TX0" y="TY0"/>
              </a:cxn>
              <a:cxn ang="0">
                <a:pos x="TX1" y="TY1"/>
              </a:cxn>
              <a:cxn ang="0">
                <a:pos x="TX2" y="TY2"/>
              </a:cxn>
              <a:cxn ang="0">
                <a:pos x="TX3" y="TY3"/>
              </a:cxn>
              <a:cxn ang="0">
                <a:pos x="TX4" y="TY4"/>
              </a:cxn>
            </a:cxnLst>
            <a:rect l="l" t="t" r="r" b="b"/>
            <a:pathLst>
              <a:path w="1446460" h="1816331">
                <a:moveTo>
                  <a:pt x="0" y="0"/>
                </a:moveTo>
                <a:lnTo>
                  <a:pt x="1446460" y="0"/>
                </a:lnTo>
                <a:lnTo>
                  <a:pt x="1446460" y="1816331"/>
                </a:lnTo>
                <a:lnTo>
                  <a:pt x="0" y="1816331"/>
                </a:lnTo>
                <a:lnTo>
                  <a:pt x="0" y="0"/>
                </a:lnTo>
                <a:close/>
              </a:path>
            </a:pathLst>
          </a:custGeom>
          <a:blipFill rotWithShape="1">
            <a:blip r:embed="rId3" cstate="print">
              <a:extLst>
                <a:ext uri="{28A0092B-C50C-407E-A947-70E740481C1C}">
                  <a14:useLocalDpi xmlns:a14="http://schemas.microsoft.com/office/drawing/2010/main" val="0"/>
                </a:ext>
              </a:extLst>
            </a:blip>
            <a:stretch>
              <a:fillRect/>
            </a:stretch>
          </a:blipFill>
        </p:spPr>
        <p:txBody>
          <a:bodyPr vert="horz" wrap="square" lIns="0" tIns="0" rIns="0" bIns="0" anchor="t">
            <a:noAutofit/>
          </a:bodyPr>
          <a:lstStyle/>
          <a:p>
            <a:pPr marL="0" indent="0"/>
            <a:endParaRPr lang="ko-KR" altLang="en-US"/>
          </a:p>
        </p:txBody>
      </p:sp>
      <p:sp>
        <p:nvSpPr>
          <p:cNvPr id="11" name="텍스트 상자 15"/>
          <p:cNvSpPr txBox="1">
            <a:spLocks/>
          </p:cNvSpPr>
          <p:nvPr/>
        </p:nvSpPr>
        <p:spPr>
          <a:xfrm>
            <a:off x="4069080" y="4451003"/>
            <a:ext cx="10149840" cy="1384995"/>
          </a:xfrm>
          <a:prstGeom prst="rect">
            <a:avLst/>
          </a:prstGeom>
        </p:spPr>
        <p:txBody>
          <a:bodyPr vert="horz" wrap="square" lIns="0" tIns="0" rIns="0" bIns="0" numCol="1" rtlCol="1" anchor="t">
            <a:spAutoFit/>
          </a:bodyPr>
          <a:lstStyle/>
          <a:p>
            <a:pPr marL="0" indent="0" algn="ctr" latinLnBrk="0">
              <a:lnSpc>
                <a:spcPts val="10800"/>
              </a:lnSpc>
              <a:spcBef>
                <a:spcPct val="0"/>
              </a:spcBef>
              <a:buFontTx/>
              <a:buNone/>
            </a:pPr>
            <a:r>
              <a:rPr lang="ko-KR" sz="9600" dirty="0">
                <a:solidFill>
                  <a:srgbClr val="003EA8"/>
                </a:solidFill>
                <a:ea typeface="Noto Sans KR" panose="020B0200000000000000" charset="-127"/>
              </a:rPr>
              <a:t>3</a:t>
            </a:r>
            <a:r>
              <a:rPr lang="ko-KR" sz="9000" dirty="0">
                <a:solidFill>
                  <a:srgbClr val="003EA8"/>
                </a:solidFill>
                <a:ea typeface="Noto Sans KR" panose="020B0200000000000000" charset="-127"/>
              </a:rPr>
              <a:t>. </a:t>
            </a:r>
            <a:r>
              <a:rPr lang="ko-KR" altLang="en-US" sz="9000" dirty="0">
                <a:solidFill>
                  <a:srgbClr val="003EA8"/>
                </a:solidFill>
                <a:ea typeface="Noto Sans KR" panose="020B0200000000000000" charset="-127"/>
              </a:rPr>
              <a:t>적용</a:t>
            </a:r>
            <a:r>
              <a:rPr lang="en-US" altLang="ko-KR" sz="9000" dirty="0">
                <a:solidFill>
                  <a:srgbClr val="003EA8"/>
                </a:solidFill>
                <a:ea typeface="Noto Sans KR" panose="020B0200000000000000" charset="-127"/>
              </a:rPr>
              <a:t>-</a:t>
            </a:r>
            <a:r>
              <a:rPr lang="en-US" sz="9000" dirty="0" err="1">
                <a:solidFill>
                  <a:srgbClr val="003EA8"/>
                </a:solidFill>
                <a:ea typeface="Noto Sans KR" panose="020B0200000000000000" charset="-127"/>
              </a:rPr>
              <a:t>구현</a:t>
            </a:r>
            <a:r>
              <a:rPr lang="en-US" sz="9000" dirty="0">
                <a:solidFill>
                  <a:srgbClr val="003EA8"/>
                </a:solidFill>
                <a:ea typeface="Noto Sans KR" panose="020B0200000000000000" charset="-127"/>
              </a:rPr>
              <a:t> </a:t>
            </a:r>
            <a:r>
              <a:rPr lang="en-US" sz="9000" dirty="0" err="1">
                <a:solidFill>
                  <a:srgbClr val="003EA8"/>
                </a:solidFill>
                <a:ea typeface="Noto Sans KR" panose="020B0200000000000000" charset="-127"/>
              </a:rPr>
              <a:t>페이지</a:t>
            </a:r>
            <a:endParaRPr lang="ko-KR" altLang="en-US" sz="9000" dirty="0">
              <a:solidFill>
                <a:srgbClr val="003EA8"/>
              </a:solidFill>
              <a:ea typeface="Noto Sans KR" panose="020B0200000000000000" charset="-127"/>
            </a:endParaRPr>
          </a:p>
        </p:txBody>
      </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956415" y="2453640"/>
            <a:ext cx="4395470" cy="7120890"/>
          </a:xfrm>
          <a:custGeom>
            <a:avLst/>
            <a:gdLst/>
            <a:ahLst/>
            <a:cxnLst/>
            <a:rect l="l" t="t" r="r" b="b"/>
            <a:pathLst>
              <a:path w="4395336" h="7121200">
                <a:moveTo>
                  <a:pt x="0" y="0"/>
                </a:moveTo>
                <a:lnTo>
                  <a:pt x="4395337" y="0"/>
                </a:lnTo>
                <a:lnTo>
                  <a:pt x="4395337" y="7121200"/>
                </a:lnTo>
                <a:lnTo>
                  <a:pt x="0" y="7121200"/>
                </a:lnTo>
                <a:lnTo>
                  <a:pt x="0" y="0"/>
                </a:lnTo>
                <a:close/>
              </a:path>
            </a:pathLst>
          </a:custGeom>
          <a:blipFill>
            <a:blip r:embed="rId2"/>
            <a:stretch>
              <a:fillRect/>
            </a:stretch>
          </a:blipFill>
        </p:spPr>
      </p:sp>
      <p:sp>
        <p:nvSpPr>
          <p:cNvPr id="3" name="Freeform 3"/>
          <p:cNvSpPr>
            <a:spLocks/>
          </p:cNvSpPr>
          <p:nvPr/>
        </p:nvSpPr>
        <p:spPr>
          <a:xfrm>
            <a:off x="1028700" y="2453640"/>
            <a:ext cx="9312910" cy="7362825"/>
          </a:xfrm>
          <a:custGeom>
            <a:avLst/>
            <a:gdLst>
              <a:gd name="TX0" fmla="*/ 0 w 8115301"/>
              <a:gd name="TY0" fmla="*/ 0 h 7121201"/>
              <a:gd name="TX1" fmla="*/ 8115300 w 8115301"/>
              <a:gd name="TY1" fmla="*/ 0 h 7121201"/>
              <a:gd name="TX2" fmla="*/ 8115300 w 8115301"/>
              <a:gd name="TY2" fmla="*/ 7121200 h 7121201"/>
              <a:gd name="TX3" fmla="*/ 0 w 8115301"/>
              <a:gd name="TY3" fmla="*/ 7121200 h 7121201"/>
              <a:gd name="TX4" fmla="*/ 0 w 8115301"/>
              <a:gd name="TY4" fmla="*/ 0 h 7121201"/>
            </a:gdLst>
            <a:ahLst/>
            <a:cxnLst>
              <a:cxn ang="0">
                <a:pos x="TX0" y="TY0"/>
              </a:cxn>
              <a:cxn ang="0">
                <a:pos x="TX1" y="TY1"/>
              </a:cxn>
              <a:cxn ang="0">
                <a:pos x="TX2" y="TY2"/>
              </a:cxn>
              <a:cxn ang="0">
                <a:pos x="TX3" y="TY3"/>
              </a:cxn>
              <a:cxn ang="0">
                <a:pos x="TX4" y="TY4"/>
              </a:cxn>
            </a:cxnLst>
            <a:rect l="l" t="t" r="r" b="b"/>
            <a:pathLst>
              <a:path w="8115301" h="7121201">
                <a:moveTo>
                  <a:pt x="0" y="0"/>
                </a:moveTo>
                <a:lnTo>
                  <a:pt x="8115300" y="0"/>
                </a:lnTo>
                <a:lnTo>
                  <a:pt x="8115300" y="7121200"/>
                </a:lnTo>
                <a:lnTo>
                  <a:pt x="0" y="7121200"/>
                </a:lnTo>
                <a:lnTo>
                  <a:pt x="0" y="0"/>
                </a:lnTo>
                <a:close/>
              </a:path>
            </a:pathLst>
          </a:custGeom>
          <a:blipFill rotWithShape="1">
            <a:blip r:embed="rId3" cstate="print">
              <a:extLst>
                <a:ext uri="{28A0092B-C50C-407E-A947-70E740481C1C}">
                  <a14:useLocalDpi xmlns:a14="http://schemas.microsoft.com/office/drawing/2010/main" val="0"/>
                </a:ext>
              </a:extLst>
            </a:blip>
            <a:stretch>
              <a:fillRect/>
            </a:stretch>
          </a:blipFill>
        </p:spPr>
        <p:txBody>
          <a:bodyPr vert="horz" wrap="square" lIns="0" tIns="0" rIns="0" bIns="0" anchor="t">
            <a:noAutofit/>
          </a:bodyPr>
          <a:lstStyle/>
          <a:p>
            <a:pPr marL="0" indent="0"/>
            <a:endParaRPr lang="ko-KR" altLang="en-US"/>
          </a:p>
        </p:txBody>
      </p:sp>
      <p:sp>
        <p:nvSpPr>
          <p:cNvPr id="4" name="TextBox 4"/>
          <p:cNvSpPr txBox="1">
            <a:spLocks/>
          </p:cNvSpPr>
          <p:nvPr/>
        </p:nvSpPr>
        <p:spPr>
          <a:xfrm>
            <a:off x="1932305" y="219710"/>
            <a:ext cx="2909570" cy="1372235"/>
          </a:xfrm>
          <a:prstGeom prst="rect">
            <a:avLst/>
          </a:prstGeom>
        </p:spPr>
        <p:txBody>
          <a:bodyPr vert="horz" wrap="square" lIns="0" tIns="0" rIns="0" bIns="0" numCol="1" rtlCol="1" anchor="t">
            <a:spAutoFit/>
          </a:bodyPr>
          <a:lstStyle/>
          <a:p>
            <a:pPr marL="0" indent="0" algn="ctr" latinLnBrk="0">
              <a:lnSpc>
                <a:spcPts val="10800"/>
              </a:lnSpc>
              <a:spcBef>
                <a:spcPct val="0"/>
              </a:spcBef>
              <a:buFontTx/>
              <a:buNone/>
            </a:pPr>
            <a:r>
              <a:rPr lang="en-US" sz="9000" dirty="0" err="1">
                <a:solidFill>
                  <a:srgbClr val="003EA8"/>
                </a:solidFill>
                <a:ea typeface="Noto Sans KR" panose="020B0200000000000000" charset="-127"/>
              </a:rPr>
              <a:t>메인</a:t>
            </a:r>
            <a:endParaRPr lang="ko-KR" altLang="en-US" sz="9000" dirty="0">
              <a:solidFill>
                <a:srgbClr val="003EA8"/>
              </a:solidFill>
              <a:ea typeface="Noto Sans KR" panose="020B0200000000000000" charset="-127"/>
            </a:endParaRPr>
          </a:p>
        </p:txBody>
      </p:sp>
      <p:cxnSp>
        <p:nvCxnSpPr>
          <p:cNvPr id="5" name="도형 4"/>
          <p:cNvCxnSpPr/>
          <p:nvPr/>
        </p:nvCxnSpPr>
        <p:spPr>
          <a:xfrm flipV="1">
            <a:off x="1641475" y="1745615"/>
            <a:ext cx="16647795" cy="1905"/>
          </a:xfrm>
          <a:prstGeom prst="line">
            <a:avLst/>
          </a:prstGeom>
          <a:ln w="28575" cap="flat" cmpd="sng">
            <a:solidFill>
              <a:srgbClr val="003EA8">
                <a:alpha val="100000"/>
              </a:srgbClr>
            </a:solidFill>
            <a:prstDash val="solid"/>
            <a:round/>
          </a:ln>
        </p:spPr>
        <p:style>
          <a:lnRef idx="1">
            <a:schemeClr val="accent1"/>
          </a:lnRef>
          <a:fillRef idx="0">
            <a:schemeClr val="accent1"/>
          </a:fillRef>
          <a:effectRef idx="0">
            <a:schemeClr val="accent1"/>
          </a:effectRef>
          <a:fontRef idx="minor">
            <a:schemeClr val="tx1"/>
          </a:fontRef>
        </p:style>
      </p:cxnSp>
      <p:sp>
        <p:nvSpPr>
          <p:cNvPr id="6" name="도형 5"/>
          <p:cNvSpPr>
            <a:spLocks/>
          </p:cNvSpPr>
          <p:nvPr/>
        </p:nvSpPr>
        <p:spPr>
          <a:xfrm>
            <a:off x="-2887980" y="40640"/>
            <a:ext cx="4587240" cy="1627505"/>
          </a:xfrm>
          <a:custGeom>
            <a:avLst/>
            <a:gdLst>
              <a:gd name="TX0" fmla="*/ 0 w 4585509"/>
              <a:gd name="TY0" fmla="*/ 0 h 1625773"/>
              <a:gd name="TX1" fmla="*/ 4585506 w 4585509"/>
              <a:gd name="TY1" fmla="*/ 0 h 1625773"/>
              <a:gd name="TX2" fmla="*/ 4585506 w 4585509"/>
              <a:gd name="TY2" fmla="*/ 1625770 h 1625773"/>
              <a:gd name="TX3" fmla="*/ 0 w 4585509"/>
              <a:gd name="TY3" fmla="*/ 1625770 h 1625773"/>
              <a:gd name="TX4" fmla="*/ 0 w 4585509"/>
              <a:gd name="TY4" fmla="*/ 0 h 1625773"/>
            </a:gdLst>
            <a:ahLst/>
            <a:cxnLst>
              <a:cxn ang="0">
                <a:pos x="TX0" y="TY0"/>
              </a:cxn>
              <a:cxn ang="0">
                <a:pos x="TX1" y="TY1"/>
              </a:cxn>
              <a:cxn ang="0">
                <a:pos x="TX2" y="TY2"/>
              </a:cxn>
              <a:cxn ang="0">
                <a:pos x="TX3" y="TY3"/>
              </a:cxn>
              <a:cxn ang="0">
                <a:pos x="TX4" y="TY4"/>
              </a:cxn>
            </a:cxnLst>
            <a:rect l="l" t="t" r="r" b="b"/>
            <a:pathLst>
              <a:path w="4585509" h="1625773">
                <a:moveTo>
                  <a:pt x="0" y="0"/>
                </a:moveTo>
                <a:lnTo>
                  <a:pt x="4585506" y="0"/>
                </a:lnTo>
                <a:lnTo>
                  <a:pt x="4585506" y="1625770"/>
                </a:lnTo>
                <a:lnTo>
                  <a:pt x="0" y="1625770"/>
                </a:lnTo>
                <a:lnTo>
                  <a:pt x="0" y="0"/>
                </a:lnTo>
                <a:close/>
              </a:path>
            </a:pathLst>
          </a:custGeom>
          <a:blipFill rotWithShape="1">
            <a:blip r:embed="rId4"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7" name="도형 53"/>
          <p:cNvSpPr>
            <a:spLocks/>
          </p:cNvSpPr>
          <p:nvPr/>
        </p:nvSpPr>
        <p:spPr>
          <a:xfrm>
            <a:off x="13133705" y="8736965"/>
            <a:ext cx="9690100" cy="2344420"/>
          </a:xfrm>
          <a:custGeom>
            <a:avLst/>
            <a:gdLst>
              <a:gd name="TX0" fmla="*/ 0 w 9688916"/>
              <a:gd name="TY0" fmla="*/ 0 h 2342958"/>
              <a:gd name="TX1" fmla="*/ 9688914 w 9688916"/>
              <a:gd name="TY1" fmla="*/ 0 h 2342958"/>
              <a:gd name="TX2" fmla="*/ 9688914 w 9688916"/>
              <a:gd name="TY2" fmla="*/ 2342955 h 2342958"/>
              <a:gd name="TX3" fmla="*/ 0 w 9688916"/>
              <a:gd name="TY3" fmla="*/ 2342955 h 2342958"/>
              <a:gd name="TX4" fmla="*/ 0 w 9688916"/>
              <a:gd name="TY4" fmla="*/ 0 h 2342958"/>
            </a:gdLst>
            <a:ahLst/>
            <a:cxnLst>
              <a:cxn ang="0">
                <a:pos x="TX0" y="TY0"/>
              </a:cxn>
              <a:cxn ang="0">
                <a:pos x="TX1" y="TY1"/>
              </a:cxn>
              <a:cxn ang="0">
                <a:pos x="TX2" y="TY2"/>
              </a:cxn>
              <a:cxn ang="0">
                <a:pos x="TX3" y="TY3"/>
              </a:cxn>
              <a:cxn ang="0">
                <a:pos x="TX4" y="TY4"/>
              </a:cxn>
            </a:cxnLst>
            <a:rect l="l" t="t" r="r" b="b"/>
            <a:pathLst>
              <a:path w="9688916" h="2342958">
                <a:moveTo>
                  <a:pt x="0" y="0"/>
                </a:moveTo>
                <a:lnTo>
                  <a:pt x="9688914" y="0"/>
                </a:lnTo>
                <a:lnTo>
                  <a:pt x="9688914" y="2342955"/>
                </a:lnTo>
                <a:lnTo>
                  <a:pt x="0" y="2342955"/>
                </a:lnTo>
                <a:lnTo>
                  <a:pt x="0" y="0"/>
                </a:lnTo>
                <a:close/>
              </a:path>
            </a:pathLst>
          </a:custGeom>
          <a:blipFill rotWithShape="1">
            <a:blip r:embed="rId5"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8" name="도형 55"/>
          <p:cNvSpPr>
            <a:spLocks/>
          </p:cNvSpPr>
          <p:nvPr/>
        </p:nvSpPr>
        <p:spPr>
          <a:xfrm>
            <a:off x="16782415" y="9270365"/>
            <a:ext cx="1447165" cy="1816735"/>
          </a:xfrm>
          <a:custGeom>
            <a:avLst/>
            <a:gdLst>
              <a:gd name="TX0" fmla="*/ 0 w 1446460"/>
              <a:gd name="TY0" fmla="*/ 0 h 1816331"/>
              <a:gd name="TX1" fmla="*/ 1446460 w 1446460"/>
              <a:gd name="TY1" fmla="*/ 0 h 1816331"/>
              <a:gd name="TX2" fmla="*/ 1446460 w 1446460"/>
              <a:gd name="TY2" fmla="*/ 1816331 h 1816331"/>
              <a:gd name="TX3" fmla="*/ 0 w 1446460"/>
              <a:gd name="TY3" fmla="*/ 1816331 h 1816331"/>
              <a:gd name="TX4" fmla="*/ 0 w 1446460"/>
              <a:gd name="TY4" fmla="*/ 0 h 1816331"/>
            </a:gdLst>
            <a:ahLst/>
            <a:cxnLst>
              <a:cxn ang="0">
                <a:pos x="TX0" y="TY0"/>
              </a:cxn>
              <a:cxn ang="0">
                <a:pos x="TX1" y="TY1"/>
              </a:cxn>
              <a:cxn ang="0">
                <a:pos x="TX2" y="TY2"/>
              </a:cxn>
              <a:cxn ang="0">
                <a:pos x="TX3" y="TY3"/>
              </a:cxn>
              <a:cxn ang="0">
                <a:pos x="TX4" y="TY4"/>
              </a:cxn>
            </a:cxnLst>
            <a:rect l="l" t="t" r="r" b="b"/>
            <a:pathLst>
              <a:path w="1446460" h="1816331">
                <a:moveTo>
                  <a:pt x="0" y="0"/>
                </a:moveTo>
                <a:lnTo>
                  <a:pt x="1446460" y="0"/>
                </a:lnTo>
                <a:lnTo>
                  <a:pt x="1446460" y="1816331"/>
                </a:lnTo>
                <a:lnTo>
                  <a:pt x="0" y="1816331"/>
                </a:lnTo>
                <a:lnTo>
                  <a:pt x="0" y="0"/>
                </a:lnTo>
                <a:close/>
              </a:path>
            </a:pathLst>
          </a:custGeom>
          <a:blipFill rotWithShape="1">
            <a:blip r:embed="rId6" cstate="print">
              <a:extLst>
                <a:ext uri="{28A0092B-C50C-407E-A947-70E740481C1C}">
                  <a14:useLocalDpi xmlns:a14="http://schemas.microsoft.com/office/drawing/2010/main" val="0"/>
                </a:ext>
              </a:extLst>
            </a:blip>
            <a:stretch>
              <a:fillRect/>
            </a:stretch>
          </a:blipFill>
        </p:spPr>
        <p:txBody>
          <a:bodyPr vert="horz" wrap="square" lIns="0" tIns="0" rIns="0" bIns="0" anchor="t">
            <a:noAutofit/>
          </a:bodyPr>
          <a:lstStyle/>
          <a:p>
            <a:pPr marL="0" indent="0"/>
            <a:endParaRPr lang="ko-KR" altLang="en-US"/>
          </a:p>
        </p:txBody>
      </p:sp>
      <p:pic>
        <p:nvPicPr>
          <p:cNvPr id="9" name="그림 3" descr="C:/Users/san/AppData/Roaming/PolarisOffice/ETemp/17520_18380560/fImage5330854668467.png"/>
          <p:cNvPicPr>
            <a:picLocks noChangeAspect="1"/>
          </p:cNvPicPr>
          <p:nvPr/>
        </p:nvPicPr>
        <p:blipFill rotWithShape="1">
          <a:blip r:embed="rId7" cstate="print">
            <a:extLst>
              <a:ext uri="{28A0092B-C50C-407E-A947-70E740481C1C}">
                <a14:useLocalDpi xmlns:a14="http://schemas.microsoft.com/office/drawing/2010/main" val="0"/>
              </a:ext>
            </a:extLst>
          </a:blip>
          <a:stretch>
            <a:fillRect/>
          </a:stretch>
        </p:blipFill>
        <p:spPr>
          <a:xfrm>
            <a:off x="12294870" y="3317875"/>
            <a:ext cx="3779520" cy="5494020"/>
          </a:xfrm>
          <a:prstGeom prst="rect">
            <a:avLst/>
          </a:prstGeom>
          <a:noFill/>
        </p:spPr>
      </p:pic>
      <p:pic>
        <p:nvPicPr>
          <p:cNvPr id="10" name="그림 4" descr="C:/Users/san/AppData/Roaming/PolarisOffice/ETemp/17520_18380560/fImage21033964676334.png"/>
          <p:cNvPicPr>
            <a:picLocks noChangeAspect="1"/>
          </p:cNvPicPr>
          <p:nvPr/>
        </p:nvPicPr>
        <p:blipFill rotWithShape="1">
          <a:blip r:embed="rId8" cstate="print">
            <a:extLst>
              <a:ext uri="{28A0092B-C50C-407E-A947-70E740481C1C}">
                <a14:useLocalDpi xmlns:a14="http://schemas.microsoft.com/office/drawing/2010/main" val="0"/>
              </a:ext>
            </a:extLst>
          </a:blip>
          <a:stretch>
            <a:fillRect/>
          </a:stretch>
        </p:blipFill>
        <p:spPr>
          <a:xfrm>
            <a:off x="1421130" y="2818765"/>
            <a:ext cx="8507730" cy="5525135"/>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p:cNvSpPr>
          <p:nvPr/>
        </p:nvSpPr>
        <p:spPr>
          <a:xfrm>
            <a:off x="11956415" y="2453640"/>
            <a:ext cx="4396105" cy="7121525"/>
          </a:xfrm>
          <a:custGeom>
            <a:avLst/>
            <a:gdLst>
              <a:gd name="TX0" fmla="*/ 0 w 4395337"/>
              <a:gd name="TY0" fmla="*/ 0 h 7121201"/>
              <a:gd name="TX1" fmla="*/ 4395337 w 4395337"/>
              <a:gd name="TY1" fmla="*/ 0 h 7121201"/>
              <a:gd name="TX2" fmla="*/ 4395337 w 4395337"/>
              <a:gd name="TY2" fmla="*/ 7121200 h 7121201"/>
              <a:gd name="TX3" fmla="*/ 0 w 4395337"/>
              <a:gd name="TY3" fmla="*/ 7121200 h 7121201"/>
              <a:gd name="TX4" fmla="*/ 0 w 4395337"/>
              <a:gd name="TY4" fmla="*/ 0 h 7121201"/>
            </a:gdLst>
            <a:ahLst/>
            <a:cxnLst>
              <a:cxn ang="0">
                <a:pos x="TX0" y="TY0"/>
              </a:cxn>
              <a:cxn ang="0">
                <a:pos x="TX1" y="TY1"/>
              </a:cxn>
              <a:cxn ang="0">
                <a:pos x="TX2" y="TY2"/>
              </a:cxn>
              <a:cxn ang="0">
                <a:pos x="TX3" y="TY3"/>
              </a:cxn>
              <a:cxn ang="0">
                <a:pos x="TX4" y="TY4"/>
              </a:cxn>
            </a:cxnLst>
            <a:rect l="l" t="t" r="r" b="b"/>
            <a:pathLst>
              <a:path w="4395337" h="7121201">
                <a:moveTo>
                  <a:pt x="0" y="0"/>
                </a:moveTo>
                <a:lnTo>
                  <a:pt x="4395337" y="0"/>
                </a:lnTo>
                <a:lnTo>
                  <a:pt x="4395337" y="7121200"/>
                </a:lnTo>
                <a:lnTo>
                  <a:pt x="0" y="7121200"/>
                </a:lnTo>
                <a:lnTo>
                  <a:pt x="0" y="0"/>
                </a:lnTo>
                <a:close/>
              </a:path>
            </a:pathLst>
          </a:custGeom>
          <a:blipFill rotWithShape="1">
            <a:blip r:embed="rId2" cstate="print">
              <a:extLst>
                <a:ext uri="{28A0092B-C50C-407E-A947-70E740481C1C}">
                  <a14:useLocalDpi xmlns:a14="http://schemas.microsoft.com/office/drawing/2010/main" val="0"/>
                </a:ext>
              </a:extLst>
            </a:blip>
            <a:stretch>
              <a:fillRect/>
            </a:stretch>
          </a:blipFill>
        </p:spPr>
        <p:txBody>
          <a:bodyPr vert="horz" wrap="square" lIns="0" tIns="0" rIns="0" bIns="0" anchor="t">
            <a:noAutofit/>
          </a:bodyPr>
          <a:lstStyle/>
          <a:p>
            <a:pPr marL="0" indent="0"/>
            <a:endParaRPr lang="ko-KR" altLang="en-US"/>
          </a:p>
        </p:txBody>
      </p:sp>
      <p:sp>
        <p:nvSpPr>
          <p:cNvPr id="3" name="Rect 0"/>
          <p:cNvSpPr>
            <a:spLocks/>
          </p:cNvSpPr>
          <p:nvPr/>
        </p:nvSpPr>
        <p:spPr>
          <a:xfrm>
            <a:off x="1028700" y="2453640"/>
            <a:ext cx="9313545" cy="7363460"/>
          </a:xfrm>
          <a:custGeom>
            <a:avLst/>
            <a:gdLst>
              <a:gd name="TX0" fmla="*/ 0 w 8115302"/>
              <a:gd name="TY0" fmla="*/ 0 h 7121202"/>
              <a:gd name="TX1" fmla="*/ 8115300 w 8115302"/>
              <a:gd name="TY1" fmla="*/ 0 h 7121202"/>
              <a:gd name="TX2" fmla="*/ 8115300 w 8115302"/>
              <a:gd name="TY2" fmla="*/ 7121200 h 7121202"/>
              <a:gd name="TX3" fmla="*/ 0 w 8115302"/>
              <a:gd name="TY3" fmla="*/ 7121200 h 7121202"/>
              <a:gd name="TX4" fmla="*/ 0 w 8115302"/>
              <a:gd name="TY4" fmla="*/ 0 h 7121202"/>
            </a:gdLst>
            <a:ahLst/>
            <a:cxnLst>
              <a:cxn ang="0">
                <a:pos x="TX0" y="TY0"/>
              </a:cxn>
              <a:cxn ang="0">
                <a:pos x="TX1" y="TY1"/>
              </a:cxn>
              <a:cxn ang="0">
                <a:pos x="TX2" y="TY2"/>
              </a:cxn>
              <a:cxn ang="0">
                <a:pos x="TX3" y="TY3"/>
              </a:cxn>
              <a:cxn ang="0">
                <a:pos x="TX4" y="TY4"/>
              </a:cxn>
            </a:cxnLst>
            <a:rect l="l" t="t" r="r" b="b"/>
            <a:pathLst>
              <a:path w="8115302" h="7121202">
                <a:moveTo>
                  <a:pt x="0" y="0"/>
                </a:moveTo>
                <a:lnTo>
                  <a:pt x="8115300" y="0"/>
                </a:lnTo>
                <a:lnTo>
                  <a:pt x="8115300" y="7121200"/>
                </a:lnTo>
                <a:lnTo>
                  <a:pt x="0" y="7121200"/>
                </a:lnTo>
                <a:lnTo>
                  <a:pt x="0" y="0"/>
                </a:lnTo>
                <a:close/>
              </a:path>
            </a:pathLst>
          </a:custGeom>
          <a:blipFill rotWithShape="1">
            <a:blip r:embed="rId3"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4" name="Rect 0"/>
          <p:cNvSpPr txBox="1">
            <a:spLocks/>
          </p:cNvSpPr>
          <p:nvPr/>
        </p:nvSpPr>
        <p:spPr>
          <a:xfrm>
            <a:off x="1932305" y="219710"/>
            <a:ext cx="4730750" cy="1384995"/>
          </a:xfrm>
          <a:prstGeom prst="rect">
            <a:avLst/>
          </a:prstGeom>
        </p:spPr>
        <p:txBody>
          <a:bodyPr vert="horz" wrap="square" lIns="0" tIns="0" rIns="0" bIns="0" numCol="1" rtlCol="1" anchor="t">
            <a:spAutoFit/>
          </a:bodyPr>
          <a:lstStyle/>
          <a:p>
            <a:pPr algn="ctr">
              <a:lnSpc>
                <a:spcPts val="10800"/>
              </a:lnSpc>
              <a:spcBef>
                <a:spcPct val="0"/>
              </a:spcBef>
            </a:pPr>
            <a:r>
              <a:rPr lang="ko-KR" altLang="en-US" sz="9000" dirty="0">
                <a:solidFill>
                  <a:srgbClr val="003EA8"/>
                </a:solidFill>
                <a:ea typeface="Noto Sans KR" panose="020B0200000000000000" charset="-127"/>
                <a:cs typeface="Calibri"/>
              </a:rPr>
              <a:t>소개</a:t>
            </a:r>
          </a:p>
        </p:txBody>
      </p:sp>
      <p:cxnSp>
        <p:nvCxnSpPr>
          <p:cNvPr id="5" name="Rect 0"/>
          <p:cNvCxnSpPr/>
          <p:nvPr/>
        </p:nvCxnSpPr>
        <p:spPr>
          <a:xfrm flipV="1">
            <a:off x="1641475" y="1745615"/>
            <a:ext cx="16648430" cy="2540"/>
          </a:xfrm>
          <a:prstGeom prst="line">
            <a:avLst/>
          </a:prstGeom>
          <a:ln w="28575" cap="flat" cmpd="sng">
            <a:solidFill>
              <a:srgbClr val="003EA8">
                <a:alpha val="100000"/>
              </a:srgbClr>
            </a:solidFill>
            <a:prstDash val="solid"/>
            <a:round/>
          </a:ln>
        </p:spPr>
        <p:style>
          <a:lnRef idx="1">
            <a:schemeClr val="accent1"/>
          </a:lnRef>
          <a:fillRef idx="0">
            <a:schemeClr val="accent1"/>
          </a:fillRef>
          <a:effectRef idx="0">
            <a:schemeClr val="accent1"/>
          </a:effectRef>
          <a:fontRef idx="minor">
            <a:schemeClr val="tx1"/>
          </a:fontRef>
        </p:style>
      </p:cxnSp>
      <p:sp>
        <p:nvSpPr>
          <p:cNvPr id="6" name="Rect 0"/>
          <p:cNvSpPr>
            <a:spLocks/>
          </p:cNvSpPr>
          <p:nvPr/>
        </p:nvSpPr>
        <p:spPr>
          <a:xfrm>
            <a:off x="-2887980" y="40640"/>
            <a:ext cx="4587875" cy="1628140"/>
          </a:xfrm>
          <a:custGeom>
            <a:avLst/>
            <a:gdLst>
              <a:gd name="TX0" fmla="*/ 0 w 4585510"/>
              <a:gd name="TY0" fmla="*/ 0 h 1625774"/>
              <a:gd name="TX1" fmla="*/ 4585506 w 4585510"/>
              <a:gd name="TY1" fmla="*/ 0 h 1625774"/>
              <a:gd name="TX2" fmla="*/ 4585506 w 4585510"/>
              <a:gd name="TY2" fmla="*/ 1625770 h 1625774"/>
              <a:gd name="TX3" fmla="*/ 0 w 4585510"/>
              <a:gd name="TY3" fmla="*/ 1625770 h 1625774"/>
              <a:gd name="TX4" fmla="*/ 0 w 4585510"/>
              <a:gd name="TY4" fmla="*/ 0 h 1625774"/>
            </a:gdLst>
            <a:ahLst/>
            <a:cxnLst>
              <a:cxn ang="0">
                <a:pos x="TX0" y="TY0"/>
              </a:cxn>
              <a:cxn ang="0">
                <a:pos x="TX1" y="TY1"/>
              </a:cxn>
              <a:cxn ang="0">
                <a:pos x="TX2" y="TY2"/>
              </a:cxn>
              <a:cxn ang="0">
                <a:pos x="TX3" y="TY3"/>
              </a:cxn>
              <a:cxn ang="0">
                <a:pos x="TX4" y="TY4"/>
              </a:cxn>
            </a:cxnLst>
            <a:rect l="l" t="t" r="r" b="b"/>
            <a:pathLst>
              <a:path w="4585510" h="1625774">
                <a:moveTo>
                  <a:pt x="0" y="0"/>
                </a:moveTo>
                <a:lnTo>
                  <a:pt x="4585506" y="0"/>
                </a:lnTo>
                <a:lnTo>
                  <a:pt x="4585506" y="1625770"/>
                </a:lnTo>
                <a:lnTo>
                  <a:pt x="0" y="1625770"/>
                </a:lnTo>
                <a:lnTo>
                  <a:pt x="0" y="0"/>
                </a:lnTo>
                <a:close/>
              </a:path>
            </a:pathLst>
          </a:custGeom>
          <a:blipFill rotWithShape="1">
            <a:blip r:embed="rId4"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7" name="Rect 0"/>
          <p:cNvSpPr>
            <a:spLocks/>
          </p:cNvSpPr>
          <p:nvPr/>
        </p:nvSpPr>
        <p:spPr>
          <a:xfrm>
            <a:off x="13133705" y="8736965"/>
            <a:ext cx="9690735" cy="2345055"/>
          </a:xfrm>
          <a:custGeom>
            <a:avLst/>
            <a:gdLst>
              <a:gd name="TX0" fmla="*/ 0 w 9688917"/>
              <a:gd name="TY0" fmla="*/ 0 h 2342959"/>
              <a:gd name="TX1" fmla="*/ 9688914 w 9688917"/>
              <a:gd name="TY1" fmla="*/ 0 h 2342959"/>
              <a:gd name="TX2" fmla="*/ 9688914 w 9688917"/>
              <a:gd name="TY2" fmla="*/ 2342955 h 2342959"/>
              <a:gd name="TX3" fmla="*/ 0 w 9688917"/>
              <a:gd name="TY3" fmla="*/ 2342955 h 2342959"/>
              <a:gd name="TX4" fmla="*/ 0 w 9688917"/>
              <a:gd name="TY4" fmla="*/ 0 h 2342959"/>
            </a:gdLst>
            <a:ahLst/>
            <a:cxnLst>
              <a:cxn ang="0">
                <a:pos x="TX0" y="TY0"/>
              </a:cxn>
              <a:cxn ang="0">
                <a:pos x="TX1" y="TY1"/>
              </a:cxn>
              <a:cxn ang="0">
                <a:pos x="TX2" y="TY2"/>
              </a:cxn>
              <a:cxn ang="0">
                <a:pos x="TX3" y="TY3"/>
              </a:cxn>
              <a:cxn ang="0">
                <a:pos x="TX4" y="TY4"/>
              </a:cxn>
            </a:cxnLst>
            <a:rect l="l" t="t" r="r" b="b"/>
            <a:pathLst>
              <a:path w="9688917" h="2342959">
                <a:moveTo>
                  <a:pt x="0" y="0"/>
                </a:moveTo>
                <a:lnTo>
                  <a:pt x="9688914" y="0"/>
                </a:lnTo>
                <a:lnTo>
                  <a:pt x="9688914" y="2342955"/>
                </a:lnTo>
                <a:lnTo>
                  <a:pt x="0" y="2342955"/>
                </a:lnTo>
                <a:lnTo>
                  <a:pt x="0" y="0"/>
                </a:lnTo>
                <a:close/>
              </a:path>
            </a:pathLst>
          </a:custGeom>
          <a:blipFill rotWithShape="1">
            <a:blip r:embed="rId5"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8" name="Rect 0"/>
          <p:cNvSpPr>
            <a:spLocks/>
          </p:cNvSpPr>
          <p:nvPr/>
        </p:nvSpPr>
        <p:spPr>
          <a:xfrm>
            <a:off x="16782415" y="9270365"/>
            <a:ext cx="1447800" cy="1817370"/>
          </a:xfrm>
          <a:custGeom>
            <a:avLst/>
            <a:gdLst>
              <a:gd name="TX0" fmla="*/ 0 w 1446461"/>
              <a:gd name="TY0" fmla="*/ 0 h 1816332"/>
              <a:gd name="TX1" fmla="*/ 1446460 w 1446461"/>
              <a:gd name="TY1" fmla="*/ 0 h 1816332"/>
              <a:gd name="TX2" fmla="*/ 1446460 w 1446461"/>
              <a:gd name="TY2" fmla="*/ 1816331 h 1816332"/>
              <a:gd name="TX3" fmla="*/ 0 w 1446461"/>
              <a:gd name="TY3" fmla="*/ 1816331 h 1816332"/>
              <a:gd name="TX4" fmla="*/ 0 w 1446461"/>
              <a:gd name="TY4" fmla="*/ 0 h 1816332"/>
            </a:gdLst>
            <a:ahLst/>
            <a:cxnLst>
              <a:cxn ang="0">
                <a:pos x="TX0" y="TY0"/>
              </a:cxn>
              <a:cxn ang="0">
                <a:pos x="TX1" y="TY1"/>
              </a:cxn>
              <a:cxn ang="0">
                <a:pos x="TX2" y="TY2"/>
              </a:cxn>
              <a:cxn ang="0">
                <a:pos x="TX3" y="TY3"/>
              </a:cxn>
              <a:cxn ang="0">
                <a:pos x="TX4" y="TY4"/>
              </a:cxn>
            </a:cxnLst>
            <a:rect l="l" t="t" r="r" b="b"/>
            <a:pathLst>
              <a:path w="1446461" h="1816332">
                <a:moveTo>
                  <a:pt x="0" y="0"/>
                </a:moveTo>
                <a:lnTo>
                  <a:pt x="1446460" y="0"/>
                </a:lnTo>
                <a:lnTo>
                  <a:pt x="1446460" y="1816331"/>
                </a:lnTo>
                <a:lnTo>
                  <a:pt x="0" y="1816331"/>
                </a:lnTo>
                <a:lnTo>
                  <a:pt x="0" y="0"/>
                </a:lnTo>
                <a:close/>
              </a:path>
            </a:pathLst>
          </a:custGeom>
          <a:blipFill rotWithShape="1">
            <a:blip r:embed="rId6"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pic>
        <p:nvPicPr>
          <p:cNvPr id="11" name="그림 10" descr="텍스트, 폰트, 친필, 스크린샷이(가) 표시된 사진&#10;&#10;자동 생성된 설명">
            <a:extLst>
              <a:ext uri="{FF2B5EF4-FFF2-40B4-BE49-F238E27FC236}">
                <a16:creationId xmlns:a16="http://schemas.microsoft.com/office/drawing/2014/main" id="{523FC2E5-9E2F-347D-D6C0-4418FEB5863A}"/>
              </a:ext>
            </a:extLst>
          </p:cNvPr>
          <p:cNvPicPr>
            <a:picLocks noChangeAspect="1"/>
          </p:cNvPicPr>
          <p:nvPr/>
        </p:nvPicPr>
        <p:blipFill>
          <a:blip r:embed="rId7"/>
          <a:stretch>
            <a:fillRect/>
          </a:stretch>
        </p:blipFill>
        <p:spPr>
          <a:xfrm>
            <a:off x="1420432" y="2830875"/>
            <a:ext cx="8517699" cy="5423783"/>
          </a:xfrm>
          <a:prstGeom prst="rect">
            <a:avLst/>
          </a:prstGeom>
        </p:spPr>
      </p:pic>
      <p:pic>
        <p:nvPicPr>
          <p:cNvPr id="12" name="그림 11" descr="텍스트, 폰트, 스크린샷, 편지이(가) 표시된 사진&#10;&#10;자동 생성된 설명">
            <a:extLst>
              <a:ext uri="{FF2B5EF4-FFF2-40B4-BE49-F238E27FC236}">
                <a16:creationId xmlns:a16="http://schemas.microsoft.com/office/drawing/2014/main" id="{993A1AA2-615D-EFF6-DAAC-89BE555C2755}"/>
              </a:ext>
            </a:extLst>
          </p:cNvPr>
          <p:cNvPicPr>
            <a:picLocks noChangeAspect="1"/>
          </p:cNvPicPr>
          <p:nvPr/>
        </p:nvPicPr>
        <p:blipFill>
          <a:blip r:embed="rId8"/>
          <a:stretch>
            <a:fillRect/>
          </a:stretch>
        </p:blipFill>
        <p:spPr>
          <a:xfrm>
            <a:off x="12312955" y="3363677"/>
            <a:ext cx="3759874" cy="5445717"/>
          </a:xfrm>
          <a:prstGeom prst="rect">
            <a:avLst/>
          </a:prstGeom>
        </p:spPr>
      </p:pic>
    </p:spTree>
    <p:extLst>
      <p:ext uri="{BB962C8B-B14F-4D97-AF65-F5344CB8AC3E}">
        <p14:creationId xmlns:p14="http://schemas.microsoft.com/office/powerpoint/2010/main" val="2293199475"/>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p:cNvSpPr>
          <p:nvPr/>
        </p:nvSpPr>
        <p:spPr>
          <a:xfrm>
            <a:off x="11956415" y="2453640"/>
            <a:ext cx="4397375" cy="7122795"/>
          </a:xfrm>
          <a:custGeom>
            <a:avLst/>
            <a:gdLst>
              <a:gd name="TX0" fmla="*/ 0 w 4395339"/>
              <a:gd name="TY0" fmla="*/ 0 h 7121203"/>
              <a:gd name="TX1" fmla="*/ 4395337 w 4395339"/>
              <a:gd name="TY1" fmla="*/ 0 h 7121203"/>
              <a:gd name="TX2" fmla="*/ 4395337 w 4395339"/>
              <a:gd name="TY2" fmla="*/ 7121200 h 7121203"/>
              <a:gd name="TX3" fmla="*/ 0 w 4395339"/>
              <a:gd name="TY3" fmla="*/ 7121200 h 7121203"/>
              <a:gd name="TX4" fmla="*/ 0 w 4395339"/>
              <a:gd name="TY4" fmla="*/ 0 h 7121203"/>
            </a:gdLst>
            <a:ahLst/>
            <a:cxnLst>
              <a:cxn ang="0">
                <a:pos x="TX0" y="TY0"/>
              </a:cxn>
              <a:cxn ang="0">
                <a:pos x="TX1" y="TY1"/>
              </a:cxn>
              <a:cxn ang="0">
                <a:pos x="TX2" y="TY2"/>
              </a:cxn>
              <a:cxn ang="0">
                <a:pos x="TX3" y="TY3"/>
              </a:cxn>
              <a:cxn ang="0">
                <a:pos x="TX4" y="TY4"/>
              </a:cxn>
            </a:cxnLst>
            <a:rect l="l" t="t" r="r" b="b"/>
            <a:pathLst>
              <a:path w="4395339" h="7121203">
                <a:moveTo>
                  <a:pt x="0" y="0"/>
                </a:moveTo>
                <a:lnTo>
                  <a:pt x="4395337" y="0"/>
                </a:lnTo>
                <a:lnTo>
                  <a:pt x="4395337" y="7121200"/>
                </a:lnTo>
                <a:lnTo>
                  <a:pt x="0" y="7121200"/>
                </a:lnTo>
                <a:lnTo>
                  <a:pt x="0" y="0"/>
                </a:lnTo>
                <a:close/>
              </a:path>
            </a:pathLst>
          </a:custGeom>
          <a:blipFill rotWithShape="1">
            <a:blip r:embed="rId2"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3" name="Rect 0"/>
          <p:cNvSpPr>
            <a:spLocks/>
          </p:cNvSpPr>
          <p:nvPr/>
        </p:nvSpPr>
        <p:spPr>
          <a:xfrm>
            <a:off x="1028700" y="2453640"/>
            <a:ext cx="9314815" cy="7364730"/>
          </a:xfrm>
          <a:custGeom>
            <a:avLst/>
            <a:gdLst>
              <a:gd name="TX0" fmla="*/ 0 w 8115304"/>
              <a:gd name="TY0" fmla="*/ 0 h 7121204"/>
              <a:gd name="TX1" fmla="*/ 8115300 w 8115304"/>
              <a:gd name="TY1" fmla="*/ 0 h 7121204"/>
              <a:gd name="TX2" fmla="*/ 8115300 w 8115304"/>
              <a:gd name="TY2" fmla="*/ 7121200 h 7121204"/>
              <a:gd name="TX3" fmla="*/ 0 w 8115304"/>
              <a:gd name="TY3" fmla="*/ 7121200 h 7121204"/>
              <a:gd name="TX4" fmla="*/ 0 w 8115304"/>
              <a:gd name="TY4" fmla="*/ 0 h 7121204"/>
            </a:gdLst>
            <a:ahLst/>
            <a:cxnLst>
              <a:cxn ang="0">
                <a:pos x="TX0" y="TY0"/>
              </a:cxn>
              <a:cxn ang="0">
                <a:pos x="TX1" y="TY1"/>
              </a:cxn>
              <a:cxn ang="0">
                <a:pos x="TX2" y="TY2"/>
              </a:cxn>
              <a:cxn ang="0">
                <a:pos x="TX3" y="TY3"/>
              </a:cxn>
              <a:cxn ang="0">
                <a:pos x="TX4" y="TY4"/>
              </a:cxn>
            </a:cxnLst>
            <a:rect l="l" t="t" r="r" b="b"/>
            <a:pathLst>
              <a:path w="8115304" h="7121204">
                <a:moveTo>
                  <a:pt x="0" y="0"/>
                </a:moveTo>
                <a:lnTo>
                  <a:pt x="8115300" y="0"/>
                </a:lnTo>
                <a:lnTo>
                  <a:pt x="8115300" y="7121200"/>
                </a:lnTo>
                <a:lnTo>
                  <a:pt x="0" y="7121200"/>
                </a:lnTo>
                <a:lnTo>
                  <a:pt x="0" y="0"/>
                </a:lnTo>
                <a:close/>
              </a:path>
            </a:pathLst>
          </a:custGeom>
          <a:blipFill rotWithShape="1">
            <a:blip r:embed="rId3"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4" name="Rect 0"/>
          <p:cNvSpPr txBox="1">
            <a:spLocks/>
          </p:cNvSpPr>
          <p:nvPr/>
        </p:nvSpPr>
        <p:spPr>
          <a:xfrm>
            <a:off x="1932305" y="219710"/>
            <a:ext cx="4732020" cy="1372235"/>
          </a:xfrm>
          <a:prstGeom prst="rect">
            <a:avLst/>
          </a:prstGeom>
        </p:spPr>
        <p:txBody>
          <a:bodyPr vert="horz" wrap="square" lIns="0" tIns="0" rIns="0" bIns="0" numCol="1" rtlCol="1" anchor="t">
            <a:spAutoFit/>
          </a:bodyPr>
          <a:lstStyle/>
          <a:p>
            <a:pPr marL="0" indent="0" algn="ctr" latinLnBrk="0">
              <a:lnSpc>
                <a:spcPts val="10800"/>
              </a:lnSpc>
              <a:spcBef>
                <a:spcPct val="0"/>
              </a:spcBef>
              <a:buFontTx/>
              <a:buNone/>
            </a:pPr>
            <a:r>
              <a:rPr lang="ko-KR" sz="9000" dirty="0">
                <a:solidFill>
                  <a:srgbClr val="003EA8"/>
                </a:solidFill>
                <a:ea typeface="Noto Sans KR" panose="020B0200000000000000" charset="-127"/>
              </a:rPr>
              <a:t>체험</a:t>
            </a:r>
            <a:r>
              <a:rPr lang="ko-KR" altLang="en-US" sz="9000" dirty="0">
                <a:solidFill>
                  <a:srgbClr val="003EA8"/>
                </a:solidFill>
                <a:ea typeface="Noto Sans KR" panose="020B0200000000000000" charset="-127"/>
              </a:rPr>
              <a:t>소개</a:t>
            </a:r>
          </a:p>
        </p:txBody>
      </p:sp>
      <p:cxnSp>
        <p:nvCxnSpPr>
          <p:cNvPr id="5" name="Rect 0"/>
          <p:cNvCxnSpPr/>
          <p:nvPr/>
        </p:nvCxnSpPr>
        <p:spPr>
          <a:xfrm flipV="1">
            <a:off x="1641475" y="1745615"/>
            <a:ext cx="16649700" cy="3810"/>
          </a:xfrm>
          <a:prstGeom prst="line">
            <a:avLst/>
          </a:prstGeom>
          <a:ln w="28575" cap="flat" cmpd="sng">
            <a:solidFill>
              <a:srgbClr val="003EA8">
                <a:alpha val="100000"/>
              </a:srgbClr>
            </a:solidFill>
            <a:prstDash val="solid"/>
            <a:round/>
          </a:ln>
        </p:spPr>
        <p:style>
          <a:lnRef idx="1">
            <a:schemeClr val="accent1"/>
          </a:lnRef>
          <a:fillRef idx="0">
            <a:schemeClr val="accent1"/>
          </a:fillRef>
          <a:effectRef idx="0">
            <a:schemeClr val="accent1"/>
          </a:effectRef>
          <a:fontRef idx="minor">
            <a:schemeClr val="tx1"/>
          </a:fontRef>
        </p:style>
      </p:cxnSp>
      <p:sp>
        <p:nvSpPr>
          <p:cNvPr id="6" name="Rect 0"/>
          <p:cNvSpPr>
            <a:spLocks/>
          </p:cNvSpPr>
          <p:nvPr/>
        </p:nvSpPr>
        <p:spPr>
          <a:xfrm>
            <a:off x="-2887980" y="40640"/>
            <a:ext cx="4589145" cy="1629410"/>
          </a:xfrm>
          <a:custGeom>
            <a:avLst/>
            <a:gdLst>
              <a:gd name="TX0" fmla="*/ 0 w 4585512"/>
              <a:gd name="TY0" fmla="*/ 0 h 1625776"/>
              <a:gd name="TX1" fmla="*/ 4585506 w 4585512"/>
              <a:gd name="TY1" fmla="*/ 0 h 1625776"/>
              <a:gd name="TX2" fmla="*/ 4585506 w 4585512"/>
              <a:gd name="TY2" fmla="*/ 1625770 h 1625776"/>
              <a:gd name="TX3" fmla="*/ 0 w 4585512"/>
              <a:gd name="TY3" fmla="*/ 1625770 h 1625776"/>
              <a:gd name="TX4" fmla="*/ 0 w 4585512"/>
              <a:gd name="TY4" fmla="*/ 0 h 1625776"/>
            </a:gdLst>
            <a:ahLst/>
            <a:cxnLst>
              <a:cxn ang="0">
                <a:pos x="TX0" y="TY0"/>
              </a:cxn>
              <a:cxn ang="0">
                <a:pos x="TX1" y="TY1"/>
              </a:cxn>
              <a:cxn ang="0">
                <a:pos x="TX2" y="TY2"/>
              </a:cxn>
              <a:cxn ang="0">
                <a:pos x="TX3" y="TY3"/>
              </a:cxn>
              <a:cxn ang="0">
                <a:pos x="TX4" y="TY4"/>
              </a:cxn>
            </a:cxnLst>
            <a:rect l="l" t="t" r="r" b="b"/>
            <a:pathLst>
              <a:path w="4585512" h="1625776">
                <a:moveTo>
                  <a:pt x="0" y="0"/>
                </a:moveTo>
                <a:lnTo>
                  <a:pt x="4585506" y="0"/>
                </a:lnTo>
                <a:lnTo>
                  <a:pt x="4585506" y="1625770"/>
                </a:lnTo>
                <a:lnTo>
                  <a:pt x="0" y="1625770"/>
                </a:lnTo>
                <a:lnTo>
                  <a:pt x="0" y="0"/>
                </a:lnTo>
                <a:close/>
              </a:path>
            </a:pathLst>
          </a:custGeom>
          <a:blipFill rotWithShape="1">
            <a:blip r:embed="rId4"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7" name="Rect 0"/>
          <p:cNvSpPr>
            <a:spLocks/>
          </p:cNvSpPr>
          <p:nvPr/>
        </p:nvSpPr>
        <p:spPr>
          <a:xfrm>
            <a:off x="13133705" y="8736965"/>
            <a:ext cx="9692005" cy="2346325"/>
          </a:xfrm>
          <a:custGeom>
            <a:avLst/>
            <a:gdLst>
              <a:gd name="TX0" fmla="*/ 0 w 9688919"/>
              <a:gd name="TY0" fmla="*/ 0 h 2342961"/>
              <a:gd name="TX1" fmla="*/ 9688914 w 9688919"/>
              <a:gd name="TY1" fmla="*/ 0 h 2342961"/>
              <a:gd name="TX2" fmla="*/ 9688914 w 9688919"/>
              <a:gd name="TY2" fmla="*/ 2342955 h 2342961"/>
              <a:gd name="TX3" fmla="*/ 0 w 9688919"/>
              <a:gd name="TY3" fmla="*/ 2342955 h 2342961"/>
              <a:gd name="TX4" fmla="*/ 0 w 9688919"/>
              <a:gd name="TY4" fmla="*/ 0 h 2342961"/>
            </a:gdLst>
            <a:ahLst/>
            <a:cxnLst>
              <a:cxn ang="0">
                <a:pos x="TX0" y="TY0"/>
              </a:cxn>
              <a:cxn ang="0">
                <a:pos x="TX1" y="TY1"/>
              </a:cxn>
              <a:cxn ang="0">
                <a:pos x="TX2" y="TY2"/>
              </a:cxn>
              <a:cxn ang="0">
                <a:pos x="TX3" y="TY3"/>
              </a:cxn>
              <a:cxn ang="0">
                <a:pos x="TX4" y="TY4"/>
              </a:cxn>
            </a:cxnLst>
            <a:rect l="l" t="t" r="r" b="b"/>
            <a:pathLst>
              <a:path w="9688919" h="2342961">
                <a:moveTo>
                  <a:pt x="0" y="0"/>
                </a:moveTo>
                <a:lnTo>
                  <a:pt x="9688914" y="0"/>
                </a:lnTo>
                <a:lnTo>
                  <a:pt x="9688914" y="2342955"/>
                </a:lnTo>
                <a:lnTo>
                  <a:pt x="0" y="2342955"/>
                </a:lnTo>
                <a:lnTo>
                  <a:pt x="0" y="0"/>
                </a:lnTo>
                <a:close/>
              </a:path>
            </a:pathLst>
          </a:custGeom>
          <a:blipFill rotWithShape="1">
            <a:blip r:embed="rId5"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8" name="Rect 0"/>
          <p:cNvSpPr>
            <a:spLocks/>
          </p:cNvSpPr>
          <p:nvPr/>
        </p:nvSpPr>
        <p:spPr>
          <a:xfrm>
            <a:off x="16782415" y="9270365"/>
            <a:ext cx="1449070" cy="1818640"/>
          </a:xfrm>
          <a:custGeom>
            <a:avLst/>
            <a:gdLst>
              <a:gd name="TX0" fmla="*/ 0 w 1446463"/>
              <a:gd name="TY0" fmla="*/ 0 h 1816334"/>
              <a:gd name="TX1" fmla="*/ 1446460 w 1446463"/>
              <a:gd name="TY1" fmla="*/ 0 h 1816334"/>
              <a:gd name="TX2" fmla="*/ 1446460 w 1446463"/>
              <a:gd name="TY2" fmla="*/ 1816331 h 1816334"/>
              <a:gd name="TX3" fmla="*/ 0 w 1446463"/>
              <a:gd name="TY3" fmla="*/ 1816331 h 1816334"/>
              <a:gd name="TX4" fmla="*/ 0 w 1446463"/>
              <a:gd name="TY4" fmla="*/ 0 h 1816334"/>
            </a:gdLst>
            <a:ahLst/>
            <a:cxnLst>
              <a:cxn ang="0">
                <a:pos x="TX0" y="TY0"/>
              </a:cxn>
              <a:cxn ang="0">
                <a:pos x="TX1" y="TY1"/>
              </a:cxn>
              <a:cxn ang="0">
                <a:pos x="TX2" y="TY2"/>
              </a:cxn>
              <a:cxn ang="0">
                <a:pos x="TX3" y="TY3"/>
              </a:cxn>
              <a:cxn ang="0">
                <a:pos x="TX4" y="TY4"/>
              </a:cxn>
            </a:cxnLst>
            <a:rect l="l" t="t" r="r" b="b"/>
            <a:pathLst>
              <a:path w="1446463" h="1816334">
                <a:moveTo>
                  <a:pt x="0" y="0"/>
                </a:moveTo>
                <a:lnTo>
                  <a:pt x="1446460" y="0"/>
                </a:lnTo>
                <a:lnTo>
                  <a:pt x="1446460" y="1816331"/>
                </a:lnTo>
                <a:lnTo>
                  <a:pt x="0" y="1816331"/>
                </a:lnTo>
                <a:lnTo>
                  <a:pt x="0" y="0"/>
                </a:lnTo>
                <a:close/>
              </a:path>
            </a:pathLst>
          </a:custGeom>
          <a:blipFill rotWithShape="1">
            <a:blip r:embed="rId6"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pic>
        <p:nvPicPr>
          <p:cNvPr id="12" name="그림 11">
            <a:extLst>
              <a:ext uri="{FF2B5EF4-FFF2-40B4-BE49-F238E27FC236}">
                <a16:creationId xmlns:a16="http://schemas.microsoft.com/office/drawing/2014/main" id="{2983011B-8F8F-F87A-3F87-9581F3E4D1AA}"/>
              </a:ext>
            </a:extLst>
          </p:cNvPr>
          <p:cNvPicPr>
            <a:picLocks noChangeAspect="1"/>
          </p:cNvPicPr>
          <p:nvPr/>
        </p:nvPicPr>
        <p:blipFill>
          <a:blip r:embed="rId7"/>
          <a:stretch>
            <a:fillRect/>
          </a:stretch>
        </p:blipFill>
        <p:spPr>
          <a:xfrm>
            <a:off x="1407972" y="2856230"/>
            <a:ext cx="8498028" cy="5487670"/>
          </a:xfrm>
          <a:prstGeom prst="rect">
            <a:avLst/>
          </a:prstGeom>
        </p:spPr>
      </p:pic>
      <p:pic>
        <p:nvPicPr>
          <p:cNvPr id="14" name="그림 13">
            <a:extLst>
              <a:ext uri="{FF2B5EF4-FFF2-40B4-BE49-F238E27FC236}">
                <a16:creationId xmlns:a16="http://schemas.microsoft.com/office/drawing/2014/main" id="{4AF9EA7A-478A-DA29-173B-CD0BCCC5392A}"/>
              </a:ext>
            </a:extLst>
          </p:cNvPr>
          <p:cNvPicPr>
            <a:picLocks noChangeAspect="1"/>
          </p:cNvPicPr>
          <p:nvPr/>
        </p:nvPicPr>
        <p:blipFill>
          <a:blip r:embed="rId8"/>
          <a:stretch>
            <a:fillRect/>
          </a:stretch>
        </p:blipFill>
        <p:spPr>
          <a:xfrm>
            <a:off x="12287012" y="3314700"/>
            <a:ext cx="3714988" cy="5422265"/>
          </a:xfrm>
          <a:prstGeom prst="rect">
            <a:avLst/>
          </a:prstGeom>
        </p:spPr>
      </p:pic>
    </p:spTree>
    <p:extLst>
      <p:ext uri="{BB962C8B-B14F-4D97-AF65-F5344CB8AC3E}">
        <p14:creationId xmlns:p14="http://schemas.microsoft.com/office/powerpoint/2010/main" val="828052554"/>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p:cNvSpPr>
          <p:nvPr/>
        </p:nvSpPr>
        <p:spPr>
          <a:xfrm>
            <a:off x="11956415" y="2453640"/>
            <a:ext cx="4397375" cy="7122795"/>
          </a:xfrm>
          <a:custGeom>
            <a:avLst/>
            <a:gdLst>
              <a:gd name="TX0" fmla="*/ 0 w 4395339"/>
              <a:gd name="TY0" fmla="*/ 0 h 7121203"/>
              <a:gd name="TX1" fmla="*/ 4395337 w 4395339"/>
              <a:gd name="TY1" fmla="*/ 0 h 7121203"/>
              <a:gd name="TX2" fmla="*/ 4395337 w 4395339"/>
              <a:gd name="TY2" fmla="*/ 7121200 h 7121203"/>
              <a:gd name="TX3" fmla="*/ 0 w 4395339"/>
              <a:gd name="TY3" fmla="*/ 7121200 h 7121203"/>
              <a:gd name="TX4" fmla="*/ 0 w 4395339"/>
              <a:gd name="TY4" fmla="*/ 0 h 7121203"/>
            </a:gdLst>
            <a:ahLst/>
            <a:cxnLst>
              <a:cxn ang="0">
                <a:pos x="TX0" y="TY0"/>
              </a:cxn>
              <a:cxn ang="0">
                <a:pos x="TX1" y="TY1"/>
              </a:cxn>
              <a:cxn ang="0">
                <a:pos x="TX2" y="TY2"/>
              </a:cxn>
              <a:cxn ang="0">
                <a:pos x="TX3" y="TY3"/>
              </a:cxn>
              <a:cxn ang="0">
                <a:pos x="TX4" y="TY4"/>
              </a:cxn>
            </a:cxnLst>
            <a:rect l="l" t="t" r="r" b="b"/>
            <a:pathLst>
              <a:path w="4395339" h="7121203">
                <a:moveTo>
                  <a:pt x="0" y="0"/>
                </a:moveTo>
                <a:lnTo>
                  <a:pt x="4395337" y="0"/>
                </a:lnTo>
                <a:lnTo>
                  <a:pt x="4395337" y="7121200"/>
                </a:lnTo>
                <a:lnTo>
                  <a:pt x="0" y="7121200"/>
                </a:lnTo>
                <a:lnTo>
                  <a:pt x="0" y="0"/>
                </a:lnTo>
                <a:close/>
              </a:path>
            </a:pathLst>
          </a:custGeom>
          <a:blipFill rotWithShape="1">
            <a:blip r:embed="rId2"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3" name="Rect 0"/>
          <p:cNvSpPr>
            <a:spLocks/>
          </p:cNvSpPr>
          <p:nvPr/>
        </p:nvSpPr>
        <p:spPr>
          <a:xfrm>
            <a:off x="1028700" y="2453640"/>
            <a:ext cx="9314815" cy="7364730"/>
          </a:xfrm>
          <a:custGeom>
            <a:avLst/>
            <a:gdLst>
              <a:gd name="TX0" fmla="*/ 0 w 8115304"/>
              <a:gd name="TY0" fmla="*/ 0 h 7121204"/>
              <a:gd name="TX1" fmla="*/ 8115300 w 8115304"/>
              <a:gd name="TY1" fmla="*/ 0 h 7121204"/>
              <a:gd name="TX2" fmla="*/ 8115300 w 8115304"/>
              <a:gd name="TY2" fmla="*/ 7121200 h 7121204"/>
              <a:gd name="TX3" fmla="*/ 0 w 8115304"/>
              <a:gd name="TY3" fmla="*/ 7121200 h 7121204"/>
              <a:gd name="TX4" fmla="*/ 0 w 8115304"/>
              <a:gd name="TY4" fmla="*/ 0 h 7121204"/>
            </a:gdLst>
            <a:ahLst/>
            <a:cxnLst>
              <a:cxn ang="0">
                <a:pos x="TX0" y="TY0"/>
              </a:cxn>
              <a:cxn ang="0">
                <a:pos x="TX1" y="TY1"/>
              </a:cxn>
              <a:cxn ang="0">
                <a:pos x="TX2" y="TY2"/>
              </a:cxn>
              <a:cxn ang="0">
                <a:pos x="TX3" y="TY3"/>
              </a:cxn>
              <a:cxn ang="0">
                <a:pos x="TX4" y="TY4"/>
              </a:cxn>
            </a:cxnLst>
            <a:rect l="l" t="t" r="r" b="b"/>
            <a:pathLst>
              <a:path w="8115304" h="7121204">
                <a:moveTo>
                  <a:pt x="0" y="0"/>
                </a:moveTo>
                <a:lnTo>
                  <a:pt x="8115300" y="0"/>
                </a:lnTo>
                <a:lnTo>
                  <a:pt x="8115300" y="7121200"/>
                </a:lnTo>
                <a:lnTo>
                  <a:pt x="0" y="7121200"/>
                </a:lnTo>
                <a:lnTo>
                  <a:pt x="0" y="0"/>
                </a:lnTo>
                <a:close/>
              </a:path>
            </a:pathLst>
          </a:custGeom>
          <a:blipFill rotWithShape="1">
            <a:blip r:embed="rId3"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4" name="Rect 0"/>
          <p:cNvSpPr txBox="1">
            <a:spLocks/>
          </p:cNvSpPr>
          <p:nvPr/>
        </p:nvSpPr>
        <p:spPr>
          <a:xfrm>
            <a:off x="1932305" y="219710"/>
            <a:ext cx="4732020" cy="1372235"/>
          </a:xfrm>
          <a:prstGeom prst="rect">
            <a:avLst/>
          </a:prstGeom>
        </p:spPr>
        <p:txBody>
          <a:bodyPr vert="horz" wrap="square" lIns="0" tIns="0" rIns="0" bIns="0" numCol="1" rtlCol="1" anchor="t">
            <a:spAutoFit/>
          </a:bodyPr>
          <a:lstStyle/>
          <a:p>
            <a:pPr marL="0" indent="0" algn="ctr" latinLnBrk="0">
              <a:lnSpc>
                <a:spcPts val="10800"/>
              </a:lnSpc>
              <a:spcBef>
                <a:spcPct val="0"/>
              </a:spcBef>
              <a:buFontTx/>
              <a:buNone/>
            </a:pPr>
            <a:r>
              <a:rPr lang="ko-KR" sz="9000" dirty="0">
                <a:solidFill>
                  <a:srgbClr val="003EA8"/>
                </a:solidFill>
                <a:ea typeface="Noto Sans KR" panose="020B0200000000000000" charset="-127"/>
              </a:rPr>
              <a:t>체험</a:t>
            </a:r>
            <a:r>
              <a:rPr lang="ko-KR" altLang="en-US" sz="9000" dirty="0">
                <a:solidFill>
                  <a:srgbClr val="003EA8"/>
                </a:solidFill>
                <a:ea typeface="Noto Sans KR" panose="020B0200000000000000" charset="-127"/>
              </a:rPr>
              <a:t>일정</a:t>
            </a:r>
          </a:p>
        </p:txBody>
      </p:sp>
      <p:cxnSp>
        <p:nvCxnSpPr>
          <p:cNvPr id="5" name="Rect 0"/>
          <p:cNvCxnSpPr/>
          <p:nvPr/>
        </p:nvCxnSpPr>
        <p:spPr>
          <a:xfrm flipV="1">
            <a:off x="1641475" y="1745615"/>
            <a:ext cx="16649700" cy="3810"/>
          </a:xfrm>
          <a:prstGeom prst="line">
            <a:avLst/>
          </a:prstGeom>
          <a:ln w="28575" cap="flat" cmpd="sng">
            <a:solidFill>
              <a:srgbClr val="003EA8">
                <a:alpha val="100000"/>
              </a:srgbClr>
            </a:solidFill>
            <a:prstDash val="solid"/>
            <a:round/>
          </a:ln>
        </p:spPr>
        <p:style>
          <a:lnRef idx="1">
            <a:schemeClr val="accent1"/>
          </a:lnRef>
          <a:fillRef idx="0">
            <a:schemeClr val="accent1"/>
          </a:fillRef>
          <a:effectRef idx="0">
            <a:schemeClr val="accent1"/>
          </a:effectRef>
          <a:fontRef idx="minor">
            <a:schemeClr val="tx1"/>
          </a:fontRef>
        </p:style>
      </p:cxnSp>
      <p:sp>
        <p:nvSpPr>
          <p:cNvPr id="6" name="Rect 0"/>
          <p:cNvSpPr>
            <a:spLocks/>
          </p:cNvSpPr>
          <p:nvPr/>
        </p:nvSpPr>
        <p:spPr>
          <a:xfrm>
            <a:off x="-2887980" y="40640"/>
            <a:ext cx="4589145" cy="1629410"/>
          </a:xfrm>
          <a:custGeom>
            <a:avLst/>
            <a:gdLst>
              <a:gd name="TX0" fmla="*/ 0 w 4585512"/>
              <a:gd name="TY0" fmla="*/ 0 h 1625776"/>
              <a:gd name="TX1" fmla="*/ 4585506 w 4585512"/>
              <a:gd name="TY1" fmla="*/ 0 h 1625776"/>
              <a:gd name="TX2" fmla="*/ 4585506 w 4585512"/>
              <a:gd name="TY2" fmla="*/ 1625770 h 1625776"/>
              <a:gd name="TX3" fmla="*/ 0 w 4585512"/>
              <a:gd name="TY3" fmla="*/ 1625770 h 1625776"/>
              <a:gd name="TX4" fmla="*/ 0 w 4585512"/>
              <a:gd name="TY4" fmla="*/ 0 h 1625776"/>
            </a:gdLst>
            <a:ahLst/>
            <a:cxnLst>
              <a:cxn ang="0">
                <a:pos x="TX0" y="TY0"/>
              </a:cxn>
              <a:cxn ang="0">
                <a:pos x="TX1" y="TY1"/>
              </a:cxn>
              <a:cxn ang="0">
                <a:pos x="TX2" y="TY2"/>
              </a:cxn>
              <a:cxn ang="0">
                <a:pos x="TX3" y="TY3"/>
              </a:cxn>
              <a:cxn ang="0">
                <a:pos x="TX4" y="TY4"/>
              </a:cxn>
            </a:cxnLst>
            <a:rect l="l" t="t" r="r" b="b"/>
            <a:pathLst>
              <a:path w="4585512" h="1625776">
                <a:moveTo>
                  <a:pt x="0" y="0"/>
                </a:moveTo>
                <a:lnTo>
                  <a:pt x="4585506" y="0"/>
                </a:lnTo>
                <a:lnTo>
                  <a:pt x="4585506" y="1625770"/>
                </a:lnTo>
                <a:lnTo>
                  <a:pt x="0" y="1625770"/>
                </a:lnTo>
                <a:lnTo>
                  <a:pt x="0" y="0"/>
                </a:lnTo>
                <a:close/>
              </a:path>
            </a:pathLst>
          </a:custGeom>
          <a:blipFill rotWithShape="1">
            <a:blip r:embed="rId4"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7" name="Rect 0"/>
          <p:cNvSpPr>
            <a:spLocks/>
          </p:cNvSpPr>
          <p:nvPr/>
        </p:nvSpPr>
        <p:spPr>
          <a:xfrm>
            <a:off x="13133705" y="8736965"/>
            <a:ext cx="9692005" cy="2346325"/>
          </a:xfrm>
          <a:custGeom>
            <a:avLst/>
            <a:gdLst>
              <a:gd name="TX0" fmla="*/ 0 w 9688919"/>
              <a:gd name="TY0" fmla="*/ 0 h 2342961"/>
              <a:gd name="TX1" fmla="*/ 9688914 w 9688919"/>
              <a:gd name="TY1" fmla="*/ 0 h 2342961"/>
              <a:gd name="TX2" fmla="*/ 9688914 w 9688919"/>
              <a:gd name="TY2" fmla="*/ 2342955 h 2342961"/>
              <a:gd name="TX3" fmla="*/ 0 w 9688919"/>
              <a:gd name="TY3" fmla="*/ 2342955 h 2342961"/>
              <a:gd name="TX4" fmla="*/ 0 w 9688919"/>
              <a:gd name="TY4" fmla="*/ 0 h 2342961"/>
            </a:gdLst>
            <a:ahLst/>
            <a:cxnLst>
              <a:cxn ang="0">
                <a:pos x="TX0" y="TY0"/>
              </a:cxn>
              <a:cxn ang="0">
                <a:pos x="TX1" y="TY1"/>
              </a:cxn>
              <a:cxn ang="0">
                <a:pos x="TX2" y="TY2"/>
              </a:cxn>
              <a:cxn ang="0">
                <a:pos x="TX3" y="TY3"/>
              </a:cxn>
              <a:cxn ang="0">
                <a:pos x="TX4" y="TY4"/>
              </a:cxn>
            </a:cxnLst>
            <a:rect l="l" t="t" r="r" b="b"/>
            <a:pathLst>
              <a:path w="9688919" h="2342961">
                <a:moveTo>
                  <a:pt x="0" y="0"/>
                </a:moveTo>
                <a:lnTo>
                  <a:pt x="9688914" y="0"/>
                </a:lnTo>
                <a:lnTo>
                  <a:pt x="9688914" y="2342955"/>
                </a:lnTo>
                <a:lnTo>
                  <a:pt x="0" y="2342955"/>
                </a:lnTo>
                <a:lnTo>
                  <a:pt x="0" y="0"/>
                </a:lnTo>
                <a:close/>
              </a:path>
            </a:pathLst>
          </a:custGeom>
          <a:blipFill rotWithShape="1">
            <a:blip r:embed="rId5"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8" name="Rect 0"/>
          <p:cNvSpPr>
            <a:spLocks/>
          </p:cNvSpPr>
          <p:nvPr/>
        </p:nvSpPr>
        <p:spPr>
          <a:xfrm>
            <a:off x="16782415" y="9270365"/>
            <a:ext cx="1449070" cy="1818640"/>
          </a:xfrm>
          <a:custGeom>
            <a:avLst/>
            <a:gdLst>
              <a:gd name="TX0" fmla="*/ 0 w 1446463"/>
              <a:gd name="TY0" fmla="*/ 0 h 1816334"/>
              <a:gd name="TX1" fmla="*/ 1446460 w 1446463"/>
              <a:gd name="TY1" fmla="*/ 0 h 1816334"/>
              <a:gd name="TX2" fmla="*/ 1446460 w 1446463"/>
              <a:gd name="TY2" fmla="*/ 1816331 h 1816334"/>
              <a:gd name="TX3" fmla="*/ 0 w 1446463"/>
              <a:gd name="TY3" fmla="*/ 1816331 h 1816334"/>
              <a:gd name="TX4" fmla="*/ 0 w 1446463"/>
              <a:gd name="TY4" fmla="*/ 0 h 1816334"/>
            </a:gdLst>
            <a:ahLst/>
            <a:cxnLst>
              <a:cxn ang="0">
                <a:pos x="TX0" y="TY0"/>
              </a:cxn>
              <a:cxn ang="0">
                <a:pos x="TX1" y="TY1"/>
              </a:cxn>
              <a:cxn ang="0">
                <a:pos x="TX2" y="TY2"/>
              </a:cxn>
              <a:cxn ang="0">
                <a:pos x="TX3" y="TY3"/>
              </a:cxn>
              <a:cxn ang="0">
                <a:pos x="TX4" y="TY4"/>
              </a:cxn>
            </a:cxnLst>
            <a:rect l="l" t="t" r="r" b="b"/>
            <a:pathLst>
              <a:path w="1446463" h="1816334">
                <a:moveTo>
                  <a:pt x="0" y="0"/>
                </a:moveTo>
                <a:lnTo>
                  <a:pt x="1446460" y="0"/>
                </a:lnTo>
                <a:lnTo>
                  <a:pt x="1446460" y="1816331"/>
                </a:lnTo>
                <a:lnTo>
                  <a:pt x="0" y="1816331"/>
                </a:lnTo>
                <a:lnTo>
                  <a:pt x="0" y="0"/>
                </a:lnTo>
                <a:close/>
              </a:path>
            </a:pathLst>
          </a:custGeom>
          <a:blipFill rotWithShape="1">
            <a:blip r:embed="rId6"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pic>
        <p:nvPicPr>
          <p:cNvPr id="10" name="그림 9">
            <a:extLst>
              <a:ext uri="{FF2B5EF4-FFF2-40B4-BE49-F238E27FC236}">
                <a16:creationId xmlns:a16="http://schemas.microsoft.com/office/drawing/2014/main" id="{9118D088-6556-76B2-6923-A31BA74F51A9}"/>
              </a:ext>
            </a:extLst>
          </p:cNvPr>
          <p:cNvPicPr>
            <a:picLocks noChangeAspect="1"/>
          </p:cNvPicPr>
          <p:nvPr/>
        </p:nvPicPr>
        <p:blipFill>
          <a:blip r:embed="rId7"/>
          <a:stretch>
            <a:fillRect/>
          </a:stretch>
        </p:blipFill>
        <p:spPr>
          <a:xfrm>
            <a:off x="12282248" y="3314700"/>
            <a:ext cx="3643552" cy="5422265"/>
          </a:xfrm>
          <a:prstGeom prst="rect">
            <a:avLst/>
          </a:prstGeom>
        </p:spPr>
      </p:pic>
      <p:pic>
        <p:nvPicPr>
          <p:cNvPr id="12" name="그림 11">
            <a:extLst>
              <a:ext uri="{FF2B5EF4-FFF2-40B4-BE49-F238E27FC236}">
                <a16:creationId xmlns:a16="http://schemas.microsoft.com/office/drawing/2014/main" id="{477D626D-E871-22A0-5DC3-8621C2AC04B6}"/>
              </a:ext>
            </a:extLst>
          </p:cNvPr>
          <p:cNvPicPr>
            <a:picLocks noChangeAspect="1"/>
          </p:cNvPicPr>
          <p:nvPr/>
        </p:nvPicPr>
        <p:blipFill>
          <a:blip r:embed="rId8"/>
          <a:stretch>
            <a:fillRect/>
          </a:stretch>
        </p:blipFill>
        <p:spPr>
          <a:xfrm>
            <a:off x="1433739" y="2828399"/>
            <a:ext cx="8472261" cy="5439301"/>
          </a:xfrm>
          <a:prstGeom prst="rect">
            <a:avLst/>
          </a:prstGeom>
        </p:spPr>
      </p:pic>
    </p:spTree>
    <p:extLst>
      <p:ext uri="{BB962C8B-B14F-4D97-AF65-F5344CB8AC3E}">
        <p14:creationId xmlns:p14="http://schemas.microsoft.com/office/powerpoint/2010/main" val="3206543433"/>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p:cNvSpPr>
          <p:nvPr/>
        </p:nvSpPr>
        <p:spPr>
          <a:xfrm>
            <a:off x="11956415" y="2453640"/>
            <a:ext cx="4397375" cy="7122795"/>
          </a:xfrm>
          <a:custGeom>
            <a:avLst/>
            <a:gdLst>
              <a:gd name="TX0" fmla="*/ 0 w 4395339"/>
              <a:gd name="TY0" fmla="*/ 0 h 7121203"/>
              <a:gd name="TX1" fmla="*/ 4395337 w 4395339"/>
              <a:gd name="TY1" fmla="*/ 0 h 7121203"/>
              <a:gd name="TX2" fmla="*/ 4395337 w 4395339"/>
              <a:gd name="TY2" fmla="*/ 7121200 h 7121203"/>
              <a:gd name="TX3" fmla="*/ 0 w 4395339"/>
              <a:gd name="TY3" fmla="*/ 7121200 h 7121203"/>
              <a:gd name="TX4" fmla="*/ 0 w 4395339"/>
              <a:gd name="TY4" fmla="*/ 0 h 7121203"/>
            </a:gdLst>
            <a:ahLst/>
            <a:cxnLst>
              <a:cxn ang="0">
                <a:pos x="TX0" y="TY0"/>
              </a:cxn>
              <a:cxn ang="0">
                <a:pos x="TX1" y="TY1"/>
              </a:cxn>
              <a:cxn ang="0">
                <a:pos x="TX2" y="TY2"/>
              </a:cxn>
              <a:cxn ang="0">
                <a:pos x="TX3" y="TY3"/>
              </a:cxn>
              <a:cxn ang="0">
                <a:pos x="TX4" y="TY4"/>
              </a:cxn>
            </a:cxnLst>
            <a:rect l="l" t="t" r="r" b="b"/>
            <a:pathLst>
              <a:path w="4395339" h="7121203">
                <a:moveTo>
                  <a:pt x="0" y="0"/>
                </a:moveTo>
                <a:lnTo>
                  <a:pt x="4395337" y="0"/>
                </a:lnTo>
                <a:lnTo>
                  <a:pt x="4395337" y="7121200"/>
                </a:lnTo>
                <a:lnTo>
                  <a:pt x="0" y="7121200"/>
                </a:lnTo>
                <a:lnTo>
                  <a:pt x="0" y="0"/>
                </a:lnTo>
                <a:close/>
              </a:path>
            </a:pathLst>
          </a:custGeom>
          <a:blipFill rotWithShape="1">
            <a:blip r:embed="rId2"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3" name="Rect 0"/>
          <p:cNvSpPr>
            <a:spLocks/>
          </p:cNvSpPr>
          <p:nvPr/>
        </p:nvSpPr>
        <p:spPr>
          <a:xfrm>
            <a:off x="1028700" y="2453640"/>
            <a:ext cx="9314815" cy="7364730"/>
          </a:xfrm>
          <a:custGeom>
            <a:avLst/>
            <a:gdLst>
              <a:gd name="TX0" fmla="*/ 0 w 8115304"/>
              <a:gd name="TY0" fmla="*/ 0 h 7121204"/>
              <a:gd name="TX1" fmla="*/ 8115300 w 8115304"/>
              <a:gd name="TY1" fmla="*/ 0 h 7121204"/>
              <a:gd name="TX2" fmla="*/ 8115300 w 8115304"/>
              <a:gd name="TY2" fmla="*/ 7121200 h 7121204"/>
              <a:gd name="TX3" fmla="*/ 0 w 8115304"/>
              <a:gd name="TY3" fmla="*/ 7121200 h 7121204"/>
              <a:gd name="TX4" fmla="*/ 0 w 8115304"/>
              <a:gd name="TY4" fmla="*/ 0 h 7121204"/>
            </a:gdLst>
            <a:ahLst/>
            <a:cxnLst>
              <a:cxn ang="0">
                <a:pos x="TX0" y="TY0"/>
              </a:cxn>
              <a:cxn ang="0">
                <a:pos x="TX1" y="TY1"/>
              </a:cxn>
              <a:cxn ang="0">
                <a:pos x="TX2" y="TY2"/>
              </a:cxn>
              <a:cxn ang="0">
                <a:pos x="TX3" y="TY3"/>
              </a:cxn>
              <a:cxn ang="0">
                <a:pos x="TX4" y="TY4"/>
              </a:cxn>
            </a:cxnLst>
            <a:rect l="l" t="t" r="r" b="b"/>
            <a:pathLst>
              <a:path w="8115304" h="7121204">
                <a:moveTo>
                  <a:pt x="0" y="0"/>
                </a:moveTo>
                <a:lnTo>
                  <a:pt x="8115300" y="0"/>
                </a:lnTo>
                <a:lnTo>
                  <a:pt x="8115300" y="7121200"/>
                </a:lnTo>
                <a:lnTo>
                  <a:pt x="0" y="7121200"/>
                </a:lnTo>
                <a:lnTo>
                  <a:pt x="0" y="0"/>
                </a:lnTo>
                <a:close/>
              </a:path>
            </a:pathLst>
          </a:custGeom>
          <a:blipFill rotWithShape="1">
            <a:blip r:embed="rId3"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4" name="Rect 0"/>
          <p:cNvSpPr txBox="1">
            <a:spLocks/>
          </p:cNvSpPr>
          <p:nvPr/>
        </p:nvSpPr>
        <p:spPr>
          <a:xfrm>
            <a:off x="1932305" y="219710"/>
            <a:ext cx="4732020" cy="1372235"/>
          </a:xfrm>
          <a:prstGeom prst="rect">
            <a:avLst/>
          </a:prstGeom>
        </p:spPr>
        <p:txBody>
          <a:bodyPr vert="horz" wrap="square" lIns="0" tIns="0" rIns="0" bIns="0" numCol="1" rtlCol="1" anchor="t">
            <a:spAutoFit/>
          </a:bodyPr>
          <a:lstStyle/>
          <a:p>
            <a:pPr marL="0" indent="0" algn="ctr" latinLnBrk="0">
              <a:lnSpc>
                <a:spcPts val="10800"/>
              </a:lnSpc>
              <a:spcBef>
                <a:spcPct val="0"/>
              </a:spcBef>
              <a:buFontTx/>
              <a:buNone/>
            </a:pPr>
            <a:r>
              <a:rPr lang="ko-KR" sz="9000" dirty="0">
                <a:solidFill>
                  <a:srgbClr val="003EA8"/>
                </a:solidFill>
                <a:ea typeface="Noto Sans KR" panose="020B0200000000000000" charset="-127"/>
              </a:rPr>
              <a:t>체험</a:t>
            </a:r>
            <a:r>
              <a:rPr lang="en-US" altLang="ko-KR" sz="9000" dirty="0">
                <a:solidFill>
                  <a:srgbClr val="003EA8"/>
                </a:solidFill>
                <a:ea typeface="Noto Sans KR" panose="020B0200000000000000" charset="-127"/>
              </a:rPr>
              <a:t>FAQ</a:t>
            </a:r>
            <a:endParaRPr lang="ko-KR" altLang="en-US" sz="9000" dirty="0">
              <a:solidFill>
                <a:srgbClr val="003EA8"/>
              </a:solidFill>
              <a:ea typeface="Noto Sans KR" panose="020B0200000000000000" charset="-127"/>
            </a:endParaRPr>
          </a:p>
        </p:txBody>
      </p:sp>
      <p:cxnSp>
        <p:nvCxnSpPr>
          <p:cNvPr id="5" name="Rect 0"/>
          <p:cNvCxnSpPr/>
          <p:nvPr/>
        </p:nvCxnSpPr>
        <p:spPr>
          <a:xfrm flipV="1">
            <a:off x="1641475" y="1745615"/>
            <a:ext cx="16649700" cy="3810"/>
          </a:xfrm>
          <a:prstGeom prst="line">
            <a:avLst/>
          </a:prstGeom>
          <a:ln w="28575" cap="flat" cmpd="sng">
            <a:solidFill>
              <a:srgbClr val="003EA8">
                <a:alpha val="100000"/>
              </a:srgbClr>
            </a:solidFill>
            <a:prstDash val="solid"/>
            <a:round/>
          </a:ln>
        </p:spPr>
        <p:style>
          <a:lnRef idx="1">
            <a:schemeClr val="accent1"/>
          </a:lnRef>
          <a:fillRef idx="0">
            <a:schemeClr val="accent1"/>
          </a:fillRef>
          <a:effectRef idx="0">
            <a:schemeClr val="accent1"/>
          </a:effectRef>
          <a:fontRef idx="minor">
            <a:schemeClr val="tx1"/>
          </a:fontRef>
        </p:style>
      </p:cxnSp>
      <p:sp>
        <p:nvSpPr>
          <p:cNvPr id="6" name="Rect 0"/>
          <p:cNvSpPr>
            <a:spLocks/>
          </p:cNvSpPr>
          <p:nvPr/>
        </p:nvSpPr>
        <p:spPr>
          <a:xfrm>
            <a:off x="-2887980" y="40640"/>
            <a:ext cx="4589145" cy="1629410"/>
          </a:xfrm>
          <a:custGeom>
            <a:avLst/>
            <a:gdLst>
              <a:gd name="TX0" fmla="*/ 0 w 4585512"/>
              <a:gd name="TY0" fmla="*/ 0 h 1625776"/>
              <a:gd name="TX1" fmla="*/ 4585506 w 4585512"/>
              <a:gd name="TY1" fmla="*/ 0 h 1625776"/>
              <a:gd name="TX2" fmla="*/ 4585506 w 4585512"/>
              <a:gd name="TY2" fmla="*/ 1625770 h 1625776"/>
              <a:gd name="TX3" fmla="*/ 0 w 4585512"/>
              <a:gd name="TY3" fmla="*/ 1625770 h 1625776"/>
              <a:gd name="TX4" fmla="*/ 0 w 4585512"/>
              <a:gd name="TY4" fmla="*/ 0 h 1625776"/>
            </a:gdLst>
            <a:ahLst/>
            <a:cxnLst>
              <a:cxn ang="0">
                <a:pos x="TX0" y="TY0"/>
              </a:cxn>
              <a:cxn ang="0">
                <a:pos x="TX1" y="TY1"/>
              </a:cxn>
              <a:cxn ang="0">
                <a:pos x="TX2" y="TY2"/>
              </a:cxn>
              <a:cxn ang="0">
                <a:pos x="TX3" y="TY3"/>
              </a:cxn>
              <a:cxn ang="0">
                <a:pos x="TX4" y="TY4"/>
              </a:cxn>
            </a:cxnLst>
            <a:rect l="l" t="t" r="r" b="b"/>
            <a:pathLst>
              <a:path w="4585512" h="1625776">
                <a:moveTo>
                  <a:pt x="0" y="0"/>
                </a:moveTo>
                <a:lnTo>
                  <a:pt x="4585506" y="0"/>
                </a:lnTo>
                <a:lnTo>
                  <a:pt x="4585506" y="1625770"/>
                </a:lnTo>
                <a:lnTo>
                  <a:pt x="0" y="1625770"/>
                </a:lnTo>
                <a:lnTo>
                  <a:pt x="0" y="0"/>
                </a:lnTo>
                <a:close/>
              </a:path>
            </a:pathLst>
          </a:custGeom>
          <a:blipFill rotWithShape="1">
            <a:blip r:embed="rId4"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7" name="Rect 0"/>
          <p:cNvSpPr>
            <a:spLocks/>
          </p:cNvSpPr>
          <p:nvPr/>
        </p:nvSpPr>
        <p:spPr>
          <a:xfrm>
            <a:off x="13133705" y="8736965"/>
            <a:ext cx="9692005" cy="2346325"/>
          </a:xfrm>
          <a:custGeom>
            <a:avLst/>
            <a:gdLst>
              <a:gd name="TX0" fmla="*/ 0 w 9688919"/>
              <a:gd name="TY0" fmla="*/ 0 h 2342961"/>
              <a:gd name="TX1" fmla="*/ 9688914 w 9688919"/>
              <a:gd name="TY1" fmla="*/ 0 h 2342961"/>
              <a:gd name="TX2" fmla="*/ 9688914 w 9688919"/>
              <a:gd name="TY2" fmla="*/ 2342955 h 2342961"/>
              <a:gd name="TX3" fmla="*/ 0 w 9688919"/>
              <a:gd name="TY3" fmla="*/ 2342955 h 2342961"/>
              <a:gd name="TX4" fmla="*/ 0 w 9688919"/>
              <a:gd name="TY4" fmla="*/ 0 h 2342961"/>
            </a:gdLst>
            <a:ahLst/>
            <a:cxnLst>
              <a:cxn ang="0">
                <a:pos x="TX0" y="TY0"/>
              </a:cxn>
              <a:cxn ang="0">
                <a:pos x="TX1" y="TY1"/>
              </a:cxn>
              <a:cxn ang="0">
                <a:pos x="TX2" y="TY2"/>
              </a:cxn>
              <a:cxn ang="0">
                <a:pos x="TX3" y="TY3"/>
              </a:cxn>
              <a:cxn ang="0">
                <a:pos x="TX4" y="TY4"/>
              </a:cxn>
            </a:cxnLst>
            <a:rect l="l" t="t" r="r" b="b"/>
            <a:pathLst>
              <a:path w="9688919" h="2342961">
                <a:moveTo>
                  <a:pt x="0" y="0"/>
                </a:moveTo>
                <a:lnTo>
                  <a:pt x="9688914" y="0"/>
                </a:lnTo>
                <a:lnTo>
                  <a:pt x="9688914" y="2342955"/>
                </a:lnTo>
                <a:lnTo>
                  <a:pt x="0" y="2342955"/>
                </a:lnTo>
                <a:lnTo>
                  <a:pt x="0" y="0"/>
                </a:lnTo>
                <a:close/>
              </a:path>
            </a:pathLst>
          </a:custGeom>
          <a:blipFill rotWithShape="1">
            <a:blip r:embed="rId5"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8" name="Rect 0"/>
          <p:cNvSpPr>
            <a:spLocks/>
          </p:cNvSpPr>
          <p:nvPr/>
        </p:nvSpPr>
        <p:spPr>
          <a:xfrm>
            <a:off x="16782415" y="9270365"/>
            <a:ext cx="1449070" cy="1818640"/>
          </a:xfrm>
          <a:custGeom>
            <a:avLst/>
            <a:gdLst>
              <a:gd name="TX0" fmla="*/ 0 w 1446463"/>
              <a:gd name="TY0" fmla="*/ 0 h 1816334"/>
              <a:gd name="TX1" fmla="*/ 1446460 w 1446463"/>
              <a:gd name="TY1" fmla="*/ 0 h 1816334"/>
              <a:gd name="TX2" fmla="*/ 1446460 w 1446463"/>
              <a:gd name="TY2" fmla="*/ 1816331 h 1816334"/>
              <a:gd name="TX3" fmla="*/ 0 w 1446463"/>
              <a:gd name="TY3" fmla="*/ 1816331 h 1816334"/>
              <a:gd name="TX4" fmla="*/ 0 w 1446463"/>
              <a:gd name="TY4" fmla="*/ 0 h 1816334"/>
            </a:gdLst>
            <a:ahLst/>
            <a:cxnLst>
              <a:cxn ang="0">
                <a:pos x="TX0" y="TY0"/>
              </a:cxn>
              <a:cxn ang="0">
                <a:pos x="TX1" y="TY1"/>
              </a:cxn>
              <a:cxn ang="0">
                <a:pos x="TX2" y="TY2"/>
              </a:cxn>
              <a:cxn ang="0">
                <a:pos x="TX3" y="TY3"/>
              </a:cxn>
              <a:cxn ang="0">
                <a:pos x="TX4" y="TY4"/>
              </a:cxn>
            </a:cxnLst>
            <a:rect l="l" t="t" r="r" b="b"/>
            <a:pathLst>
              <a:path w="1446463" h="1816334">
                <a:moveTo>
                  <a:pt x="0" y="0"/>
                </a:moveTo>
                <a:lnTo>
                  <a:pt x="1446460" y="0"/>
                </a:lnTo>
                <a:lnTo>
                  <a:pt x="1446460" y="1816331"/>
                </a:lnTo>
                <a:lnTo>
                  <a:pt x="0" y="1816331"/>
                </a:lnTo>
                <a:lnTo>
                  <a:pt x="0" y="0"/>
                </a:lnTo>
                <a:close/>
              </a:path>
            </a:pathLst>
          </a:custGeom>
          <a:blipFill rotWithShape="1">
            <a:blip r:embed="rId6"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pic>
        <p:nvPicPr>
          <p:cNvPr id="10" name="그림 9">
            <a:extLst>
              <a:ext uri="{FF2B5EF4-FFF2-40B4-BE49-F238E27FC236}">
                <a16:creationId xmlns:a16="http://schemas.microsoft.com/office/drawing/2014/main" id="{6C075B82-A46F-5858-0834-82A5D98AD586}"/>
              </a:ext>
            </a:extLst>
          </p:cNvPr>
          <p:cNvPicPr>
            <a:picLocks noChangeAspect="1"/>
          </p:cNvPicPr>
          <p:nvPr/>
        </p:nvPicPr>
        <p:blipFill>
          <a:blip r:embed="rId7"/>
          <a:stretch>
            <a:fillRect/>
          </a:stretch>
        </p:blipFill>
        <p:spPr>
          <a:xfrm>
            <a:off x="1397000" y="2844800"/>
            <a:ext cx="8534400" cy="5410200"/>
          </a:xfrm>
          <a:prstGeom prst="rect">
            <a:avLst/>
          </a:prstGeom>
        </p:spPr>
      </p:pic>
      <p:pic>
        <p:nvPicPr>
          <p:cNvPr id="13" name="그림 12">
            <a:extLst>
              <a:ext uri="{FF2B5EF4-FFF2-40B4-BE49-F238E27FC236}">
                <a16:creationId xmlns:a16="http://schemas.microsoft.com/office/drawing/2014/main" id="{412DBC9E-8B8D-1067-D6CD-B14BA031F6EA}"/>
              </a:ext>
            </a:extLst>
          </p:cNvPr>
          <p:cNvPicPr>
            <a:picLocks noChangeAspect="1"/>
          </p:cNvPicPr>
          <p:nvPr/>
        </p:nvPicPr>
        <p:blipFill>
          <a:blip r:embed="rId8"/>
          <a:stretch>
            <a:fillRect/>
          </a:stretch>
        </p:blipFill>
        <p:spPr>
          <a:xfrm>
            <a:off x="12377501" y="3384550"/>
            <a:ext cx="3624499" cy="5416550"/>
          </a:xfrm>
          <a:prstGeom prst="rect">
            <a:avLst/>
          </a:prstGeom>
        </p:spPr>
      </p:pic>
    </p:spTree>
    <p:extLst>
      <p:ext uri="{BB962C8B-B14F-4D97-AF65-F5344CB8AC3E}">
        <p14:creationId xmlns:p14="http://schemas.microsoft.com/office/powerpoint/2010/main" val="4104258368"/>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p:cNvSpPr>
          <p:nvPr/>
        </p:nvSpPr>
        <p:spPr>
          <a:xfrm>
            <a:off x="11956415" y="2453640"/>
            <a:ext cx="4397375" cy="7122795"/>
          </a:xfrm>
          <a:custGeom>
            <a:avLst/>
            <a:gdLst>
              <a:gd name="TX0" fmla="*/ 0 w 4395339"/>
              <a:gd name="TY0" fmla="*/ 0 h 7121203"/>
              <a:gd name="TX1" fmla="*/ 4395337 w 4395339"/>
              <a:gd name="TY1" fmla="*/ 0 h 7121203"/>
              <a:gd name="TX2" fmla="*/ 4395337 w 4395339"/>
              <a:gd name="TY2" fmla="*/ 7121200 h 7121203"/>
              <a:gd name="TX3" fmla="*/ 0 w 4395339"/>
              <a:gd name="TY3" fmla="*/ 7121200 h 7121203"/>
              <a:gd name="TX4" fmla="*/ 0 w 4395339"/>
              <a:gd name="TY4" fmla="*/ 0 h 7121203"/>
            </a:gdLst>
            <a:ahLst/>
            <a:cxnLst>
              <a:cxn ang="0">
                <a:pos x="TX0" y="TY0"/>
              </a:cxn>
              <a:cxn ang="0">
                <a:pos x="TX1" y="TY1"/>
              </a:cxn>
              <a:cxn ang="0">
                <a:pos x="TX2" y="TY2"/>
              </a:cxn>
              <a:cxn ang="0">
                <a:pos x="TX3" y="TY3"/>
              </a:cxn>
              <a:cxn ang="0">
                <a:pos x="TX4" y="TY4"/>
              </a:cxn>
            </a:cxnLst>
            <a:rect l="l" t="t" r="r" b="b"/>
            <a:pathLst>
              <a:path w="4395339" h="7121203">
                <a:moveTo>
                  <a:pt x="0" y="0"/>
                </a:moveTo>
                <a:lnTo>
                  <a:pt x="4395337" y="0"/>
                </a:lnTo>
                <a:lnTo>
                  <a:pt x="4395337" y="7121200"/>
                </a:lnTo>
                <a:lnTo>
                  <a:pt x="0" y="7121200"/>
                </a:lnTo>
                <a:lnTo>
                  <a:pt x="0" y="0"/>
                </a:lnTo>
                <a:close/>
              </a:path>
            </a:pathLst>
          </a:custGeom>
          <a:blipFill rotWithShape="1">
            <a:blip r:embed="rId2"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3" name="Rect 0"/>
          <p:cNvSpPr>
            <a:spLocks/>
          </p:cNvSpPr>
          <p:nvPr/>
        </p:nvSpPr>
        <p:spPr>
          <a:xfrm>
            <a:off x="1028700" y="2453640"/>
            <a:ext cx="9314815" cy="7364730"/>
          </a:xfrm>
          <a:custGeom>
            <a:avLst/>
            <a:gdLst>
              <a:gd name="TX0" fmla="*/ 0 w 8115304"/>
              <a:gd name="TY0" fmla="*/ 0 h 7121204"/>
              <a:gd name="TX1" fmla="*/ 8115300 w 8115304"/>
              <a:gd name="TY1" fmla="*/ 0 h 7121204"/>
              <a:gd name="TX2" fmla="*/ 8115300 w 8115304"/>
              <a:gd name="TY2" fmla="*/ 7121200 h 7121204"/>
              <a:gd name="TX3" fmla="*/ 0 w 8115304"/>
              <a:gd name="TY3" fmla="*/ 7121200 h 7121204"/>
              <a:gd name="TX4" fmla="*/ 0 w 8115304"/>
              <a:gd name="TY4" fmla="*/ 0 h 7121204"/>
            </a:gdLst>
            <a:ahLst/>
            <a:cxnLst>
              <a:cxn ang="0">
                <a:pos x="TX0" y="TY0"/>
              </a:cxn>
              <a:cxn ang="0">
                <a:pos x="TX1" y="TY1"/>
              </a:cxn>
              <a:cxn ang="0">
                <a:pos x="TX2" y="TY2"/>
              </a:cxn>
              <a:cxn ang="0">
                <a:pos x="TX3" y="TY3"/>
              </a:cxn>
              <a:cxn ang="0">
                <a:pos x="TX4" y="TY4"/>
              </a:cxn>
            </a:cxnLst>
            <a:rect l="l" t="t" r="r" b="b"/>
            <a:pathLst>
              <a:path w="8115304" h="7121204">
                <a:moveTo>
                  <a:pt x="0" y="0"/>
                </a:moveTo>
                <a:lnTo>
                  <a:pt x="8115300" y="0"/>
                </a:lnTo>
                <a:lnTo>
                  <a:pt x="8115300" y="7121200"/>
                </a:lnTo>
                <a:lnTo>
                  <a:pt x="0" y="7121200"/>
                </a:lnTo>
                <a:lnTo>
                  <a:pt x="0" y="0"/>
                </a:lnTo>
                <a:close/>
              </a:path>
            </a:pathLst>
          </a:custGeom>
          <a:blipFill rotWithShape="1">
            <a:blip r:embed="rId3"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4" name="Rect 0"/>
          <p:cNvSpPr txBox="1">
            <a:spLocks/>
          </p:cNvSpPr>
          <p:nvPr/>
        </p:nvSpPr>
        <p:spPr>
          <a:xfrm>
            <a:off x="1932305" y="219710"/>
            <a:ext cx="8520430" cy="1384995"/>
          </a:xfrm>
          <a:prstGeom prst="rect">
            <a:avLst/>
          </a:prstGeom>
        </p:spPr>
        <p:txBody>
          <a:bodyPr vert="horz" wrap="square" lIns="0" tIns="0" rIns="0" bIns="0" numCol="1" rtlCol="1" anchor="t">
            <a:spAutoFit/>
          </a:bodyPr>
          <a:lstStyle/>
          <a:p>
            <a:pPr marL="0" indent="0" algn="ctr" latinLnBrk="0">
              <a:lnSpc>
                <a:spcPts val="10800"/>
              </a:lnSpc>
              <a:spcBef>
                <a:spcPct val="0"/>
              </a:spcBef>
              <a:buFontTx/>
              <a:buNone/>
            </a:pPr>
            <a:r>
              <a:rPr lang="ko-KR" sz="9000" dirty="0">
                <a:solidFill>
                  <a:srgbClr val="003EA8"/>
                </a:solidFill>
                <a:ea typeface="Arita Dotum Bold" charset="0"/>
              </a:rPr>
              <a:t>체험</a:t>
            </a:r>
            <a:r>
              <a:rPr lang="en-US" altLang="ko-KR" sz="9000" dirty="0">
                <a:solidFill>
                  <a:srgbClr val="003EA8"/>
                </a:solidFill>
                <a:ea typeface="Arita Dotum Bold" charset="0"/>
              </a:rPr>
              <a:t> </a:t>
            </a:r>
            <a:r>
              <a:rPr lang="ko-KR" altLang="en-US" sz="9000" dirty="0">
                <a:solidFill>
                  <a:srgbClr val="003EA8"/>
                </a:solidFill>
                <a:ea typeface="Arita Dotum Bold" charset="0"/>
              </a:rPr>
              <a:t>예약 </a:t>
            </a:r>
            <a:r>
              <a:rPr lang="ko-KR" sz="9000" dirty="0">
                <a:solidFill>
                  <a:srgbClr val="003EA8"/>
                </a:solidFill>
                <a:ea typeface="Arita Dotum Bold" charset="0"/>
              </a:rPr>
              <a:t>정보</a:t>
            </a:r>
            <a:endParaRPr lang="ko-KR" altLang="en-US" sz="9000" dirty="0">
              <a:solidFill>
                <a:srgbClr val="003EA8"/>
              </a:solidFill>
              <a:ea typeface="Arita Dotum Bold" charset="0"/>
            </a:endParaRPr>
          </a:p>
        </p:txBody>
      </p:sp>
      <p:cxnSp>
        <p:nvCxnSpPr>
          <p:cNvPr id="5" name="Rect 0"/>
          <p:cNvCxnSpPr/>
          <p:nvPr/>
        </p:nvCxnSpPr>
        <p:spPr>
          <a:xfrm flipV="1">
            <a:off x="1641475" y="1745615"/>
            <a:ext cx="16649700" cy="3810"/>
          </a:xfrm>
          <a:prstGeom prst="line">
            <a:avLst/>
          </a:prstGeom>
          <a:ln w="28575" cap="flat" cmpd="sng">
            <a:solidFill>
              <a:srgbClr val="003EA8">
                <a:alpha val="100000"/>
              </a:srgbClr>
            </a:solidFill>
            <a:prstDash val="solid"/>
            <a:round/>
          </a:ln>
        </p:spPr>
        <p:style>
          <a:lnRef idx="1">
            <a:schemeClr val="accent1"/>
          </a:lnRef>
          <a:fillRef idx="0">
            <a:schemeClr val="accent1"/>
          </a:fillRef>
          <a:effectRef idx="0">
            <a:schemeClr val="accent1"/>
          </a:effectRef>
          <a:fontRef idx="minor">
            <a:schemeClr val="tx1"/>
          </a:fontRef>
        </p:style>
      </p:cxnSp>
      <p:sp>
        <p:nvSpPr>
          <p:cNvPr id="6" name="Rect 0"/>
          <p:cNvSpPr>
            <a:spLocks/>
          </p:cNvSpPr>
          <p:nvPr/>
        </p:nvSpPr>
        <p:spPr>
          <a:xfrm>
            <a:off x="-2887980" y="40640"/>
            <a:ext cx="4589145" cy="1629410"/>
          </a:xfrm>
          <a:custGeom>
            <a:avLst/>
            <a:gdLst>
              <a:gd name="TX0" fmla="*/ 0 w 4585512"/>
              <a:gd name="TY0" fmla="*/ 0 h 1625776"/>
              <a:gd name="TX1" fmla="*/ 4585506 w 4585512"/>
              <a:gd name="TY1" fmla="*/ 0 h 1625776"/>
              <a:gd name="TX2" fmla="*/ 4585506 w 4585512"/>
              <a:gd name="TY2" fmla="*/ 1625770 h 1625776"/>
              <a:gd name="TX3" fmla="*/ 0 w 4585512"/>
              <a:gd name="TY3" fmla="*/ 1625770 h 1625776"/>
              <a:gd name="TX4" fmla="*/ 0 w 4585512"/>
              <a:gd name="TY4" fmla="*/ 0 h 1625776"/>
            </a:gdLst>
            <a:ahLst/>
            <a:cxnLst>
              <a:cxn ang="0">
                <a:pos x="TX0" y="TY0"/>
              </a:cxn>
              <a:cxn ang="0">
                <a:pos x="TX1" y="TY1"/>
              </a:cxn>
              <a:cxn ang="0">
                <a:pos x="TX2" y="TY2"/>
              </a:cxn>
              <a:cxn ang="0">
                <a:pos x="TX3" y="TY3"/>
              </a:cxn>
              <a:cxn ang="0">
                <a:pos x="TX4" y="TY4"/>
              </a:cxn>
            </a:cxnLst>
            <a:rect l="l" t="t" r="r" b="b"/>
            <a:pathLst>
              <a:path w="4585512" h="1625776">
                <a:moveTo>
                  <a:pt x="0" y="0"/>
                </a:moveTo>
                <a:lnTo>
                  <a:pt x="4585506" y="0"/>
                </a:lnTo>
                <a:lnTo>
                  <a:pt x="4585506" y="1625770"/>
                </a:lnTo>
                <a:lnTo>
                  <a:pt x="0" y="1625770"/>
                </a:lnTo>
                <a:lnTo>
                  <a:pt x="0" y="0"/>
                </a:lnTo>
                <a:close/>
              </a:path>
            </a:pathLst>
          </a:custGeom>
          <a:blipFill rotWithShape="1">
            <a:blip r:embed="rId4"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7" name="Rect 0"/>
          <p:cNvSpPr>
            <a:spLocks/>
          </p:cNvSpPr>
          <p:nvPr/>
        </p:nvSpPr>
        <p:spPr>
          <a:xfrm>
            <a:off x="13133705" y="8736965"/>
            <a:ext cx="9692005" cy="2346325"/>
          </a:xfrm>
          <a:custGeom>
            <a:avLst/>
            <a:gdLst>
              <a:gd name="TX0" fmla="*/ 0 w 9688919"/>
              <a:gd name="TY0" fmla="*/ 0 h 2342961"/>
              <a:gd name="TX1" fmla="*/ 9688914 w 9688919"/>
              <a:gd name="TY1" fmla="*/ 0 h 2342961"/>
              <a:gd name="TX2" fmla="*/ 9688914 w 9688919"/>
              <a:gd name="TY2" fmla="*/ 2342955 h 2342961"/>
              <a:gd name="TX3" fmla="*/ 0 w 9688919"/>
              <a:gd name="TY3" fmla="*/ 2342955 h 2342961"/>
              <a:gd name="TX4" fmla="*/ 0 w 9688919"/>
              <a:gd name="TY4" fmla="*/ 0 h 2342961"/>
            </a:gdLst>
            <a:ahLst/>
            <a:cxnLst>
              <a:cxn ang="0">
                <a:pos x="TX0" y="TY0"/>
              </a:cxn>
              <a:cxn ang="0">
                <a:pos x="TX1" y="TY1"/>
              </a:cxn>
              <a:cxn ang="0">
                <a:pos x="TX2" y="TY2"/>
              </a:cxn>
              <a:cxn ang="0">
                <a:pos x="TX3" y="TY3"/>
              </a:cxn>
              <a:cxn ang="0">
                <a:pos x="TX4" y="TY4"/>
              </a:cxn>
            </a:cxnLst>
            <a:rect l="l" t="t" r="r" b="b"/>
            <a:pathLst>
              <a:path w="9688919" h="2342961">
                <a:moveTo>
                  <a:pt x="0" y="0"/>
                </a:moveTo>
                <a:lnTo>
                  <a:pt x="9688914" y="0"/>
                </a:lnTo>
                <a:lnTo>
                  <a:pt x="9688914" y="2342955"/>
                </a:lnTo>
                <a:lnTo>
                  <a:pt x="0" y="2342955"/>
                </a:lnTo>
                <a:lnTo>
                  <a:pt x="0" y="0"/>
                </a:lnTo>
                <a:close/>
              </a:path>
            </a:pathLst>
          </a:custGeom>
          <a:blipFill rotWithShape="1">
            <a:blip r:embed="rId5"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8" name="Rect 0"/>
          <p:cNvSpPr>
            <a:spLocks/>
          </p:cNvSpPr>
          <p:nvPr/>
        </p:nvSpPr>
        <p:spPr>
          <a:xfrm>
            <a:off x="16782415" y="9270365"/>
            <a:ext cx="1449070" cy="1818640"/>
          </a:xfrm>
          <a:custGeom>
            <a:avLst/>
            <a:gdLst>
              <a:gd name="TX0" fmla="*/ 0 w 1446463"/>
              <a:gd name="TY0" fmla="*/ 0 h 1816334"/>
              <a:gd name="TX1" fmla="*/ 1446460 w 1446463"/>
              <a:gd name="TY1" fmla="*/ 0 h 1816334"/>
              <a:gd name="TX2" fmla="*/ 1446460 w 1446463"/>
              <a:gd name="TY2" fmla="*/ 1816331 h 1816334"/>
              <a:gd name="TX3" fmla="*/ 0 w 1446463"/>
              <a:gd name="TY3" fmla="*/ 1816331 h 1816334"/>
              <a:gd name="TX4" fmla="*/ 0 w 1446463"/>
              <a:gd name="TY4" fmla="*/ 0 h 1816334"/>
            </a:gdLst>
            <a:ahLst/>
            <a:cxnLst>
              <a:cxn ang="0">
                <a:pos x="TX0" y="TY0"/>
              </a:cxn>
              <a:cxn ang="0">
                <a:pos x="TX1" y="TY1"/>
              </a:cxn>
              <a:cxn ang="0">
                <a:pos x="TX2" y="TY2"/>
              </a:cxn>
              <a:cxn ang="0">
                <a:pos x="TX3" y="TY3"/>
              </a:cxn>
              <a:cxn ang="0">
                <a:pos x="TX4" y="TY4"/>
              </a:cxn>
            </a:cxnLst>
            <a:rect l="l" t="t" r="r" b="b"/>
            <a:pathLst>
              <a:path w="1446463" h="1816334">
                <a:moveTo>
                  <a:pt x="0" y="0"/>
                </a:moveTo>
                <a:lnTo>
                  <a:pt x="1446460" y="0"/>
                </a:lnTo>
                <a:lnTo>
                  <a:pt x="1446460" y="1816331"/>
                </a:lnTo>
                <a:lnTo>
                  <a:pt x="0" y="1816331"/>
                </a:lnTo>
                <a:lnTo>
                  <a:pt x="0" y="0"/>
                </a:lnTo>
                <a:close/>
              </a:path>
            </a:pathLst>
          </a:custGeom>
          <a:blipFill rotWithShape="1">
            <a:blip r:embed="rId6"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pic>
        <p:nvPicPr>
          <p:cNvPr id="9" name="그림 5"/>
          <p:cNvPicPr>
            <a:picLocks noChangeAspect="1"/>
          </p:cNvPicPr>
          <p:nvPr/>
        </p:nvPicPr>
        <p:blipFill rotWithShape="1">
          <a:blip r:embed="rId7" cstate="print">
            <a:extLst>
              <a:ext uri="{28A0092B-C50C-407E-A947-70E740481C1C}">
                <a14:useLocalDpi xmlns:a14="http://schemas.microsoft.com/office/drawing/2010/main" val="0"/>
              </a:ext>
            </a:extLst>
          </a:blip>
          <a:srcRect b="6413"/>
          <a:stretch>
            <a:fillRect/>
          </a:stretch>
        </p:blipFill>
        <p:spPr>
          <a:xfrm>
            <a:off x="12291695" y="3308985"/>
            <a:ext cx="3783330" cy="5499100"/>
          </a:xfrm>
          <a:prstGeom prst="rect">
            <a:avLst/>
          </a:prstGeom>
          <a:noFill/>
        </p:spPr>
      </p:pic>
      <p:pic>
        <p:nvPicPr>
          <p:cNvPr id="10" name="그림 6"/>
          <p:cNvPicPr>
            <a:picLocks noChangeAspect="1"/>
          </p:cNvPicPr>
          <p:nvPr/>
        </p:nvPicPr>
        <p:blipFill rotWithShape="1">
          <a:blip r:embed="rId8" cstate="print">
            <a:extLst>
              <a:ext uri="{28A0092B-C50C-407E-A947-70E740481C1C}">
                <a14:useLocalDpi xmlns:a14="http://schemas.microsoft.com/office/drawing/2010/main" val="0"/>
              </a:ext>
            </a:extLst>
          </a:blip>
          <a:stretch>
            <a:fillRect/>
          </a:stretch>
        </p:blipFill>
        <p:spPr>
          <a:xfrm>
            <a:off x="1408430" y="2811780"/>
            <a:ext cx="8520430" cy="5575935"/>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p:cNvSpPr>
          <p:nvPr/>
        </p:nvSpPr>
        <p:spPr>
          <a:xfrm>
            <a:off x="11956415" y="2453640"/>
            <a:ext cx="4397375" cy="7122795"/>
          </a:xfrm>
          <a:custGeom>
            <a:avLst/>
            <a:gdLst>
              <a:gd name="TX0" fmla="*/ 0 w 4395339"/>
              <a:gd name="TY0" fmla="*/ 0 h 7121203"/>
              <a:gd name="TX1" fmla="*/ 4395337 w 4395339"/>
              <a:gd name="TY1" fmla="*/ 0 h 7121203"/>
              <a:gd name="TX2" fmla="*/ 4395337 w 4395339"/>
              <a:gd name="TY2" fmla="*/ 7121200 h 7121203"/>
              <a:gd name="TX3" fmla="*/ 0 w 4395339"/>
              <a:gd name="TY3" fmla="*/ 7121200 h 7121203"/>
              <a:gd name="TX4" fmla="*/ 0 w 4395339"/>
              <a:gd name="TY4" fmla="*/ 0 h 7121203"/>
            </a:gdLst>
            <a:ahLst/>
            <a:cxnLst>
              <a:cxn ang="0">
                <a:pos x="TX0" y="TY0"/>
              </a:cxn>
              <a:cxn ang="0">
                <a:pos x="TX1" y="TY1"/>
              </a:cxn>
              <a:cxn ang="0">
                <a:pos x="TX2" y="TY2"/>
              </a:cxn>
              <a:cxn ang="0">
                <a:pos x="TX3" y="TY3"/>
              </a:cxn>
              <a:cxn ang="0">
                <a:pos x="TX4" y="TY4"/>
              </a:cxn>
            </a:cxnLst>
            <a:rect l="l" t="t" r="r" b="b"/>
            <a:pathLst>
              <a:path w="4395339" h="7121203">
                <a:moveTo>
                  <a:pt x="0" y="0"/>
                </a:moveTo>
                <a:lnTo>
                  <a:pt x="4395337" y="0"/>
                </a:lnTo>
                <a:lnTo>
                  <a:pt x="4395337" y="7121200"/>
                </a:lnTo>
                <a:lnTo>
                  <a:pt x="0" y="7121200"/>
                </a:lnTo>
                <a:lnTo>
                  <a:pt x="0" y="0"/>
                </a:lnTo>
                <a:close/>
              </a:path>
            </a:pathLst>
          </a:custGeom>
          <a:blipFill rotWithShape="1">
            <a:blip r:embed="rId2"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3" name="Rect 0"/>
          <p:cNvSpPr>
            <a:spLocks/>
          </p:cNvSpPr>
          <p:nvPr/>
        </p:nvSpPr>
        <p:spPr>
          <a:xfrm>
            <a:off x="1028700" y="2453640"/>
            <a:ext cx="9314815" cy="7364730"/>
          </a:xfrm>
          <a:custGeom>
            <a:avLst/>
            <a:gdLst>
              <a:gd name="TX0" fmla="*/ 0 w 8115304"/>
              <a:gd name="TY0" fmla="*/ 0 h 7121204"/>
              <a:gd name="TX1" fmla="*/ 8115300 w 8115304"/>
              <a:gd name="TY1" fmla="*/ 0 h 7121204"/>
              <a:gd name="TX2" fmla="*/ 8115300 w 8115304"/>
              <a:gd name="TY2" fmla="*/ 7121200 h 7121204"/>
              <a:gd name="TX3" fmla="*/ 0 w 8115304"/>
              <a:gd name="TY3" fmla="*/ 7121200 h 7121204"/>
              <a:gd name="TX4" fmla="*/ 0 w 8115304"/>
              <a:gd name="TY4" fmla="*/ 0 h 7121204"/>
            </a:gdLst>
            <a:ahLst/>
            <a:cxnLst>
              <a:cxn ang="0">
                <a:pos x="TX0" y="TY0"/>
              </a:cxn>
              <a:cxn ang="0">
                <a:pos x="TX1" y="TY1"/>
              </a:cxn>
              <a:cxn ang="0">
                <a:pos x="TX2" y="TY2"/>
              </a:cxn>
              <a:cxn ang="0">
                <a:pos x="TX3" y="TY3"/>
              </a:cxn>
              <a:cxn ang="0">
                <a:pos x="TX4" y="TY4"/>
              </a:cxn>
            </a:cxnLst>
            <a:rect l="l" t="t" r="r" b="b"/>
            <a:pathLst>
              <a:path w="8115304" h="7121204">
                <a:moveTo>
                  <a:pt x="0" y="0"/>
                </a:moveTo>
                <a:lnTo>
                  <a:pt x="8115300" y="0"/>
                </a:lnTo>
                <a:lnTo>
                  <a:pt x="8115300" y="7121200"/>
                </a:lnTo>
                <a:lnTo>
                  <a:pt x="0" y="7121200"/>
                </a:lnTo>
                <a:lnTo>
                  <a:pt x="0" y="0"/>
                </a:lnTo>
                <a:close/>
              </a:path>
            </a:pathLst>
          </a:custGeom>
          <a:blipFill rotWithShape="1">
            <a:blip r:embed="rId3"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4" name="Rect 0"/>
          <p:cNvSpPr txBox="1">
            <a:spLocks/>
          </p:cNvSpPr>
          <p:nvPr/>
        </p:nvSpPr>
        <p:spPr>
          <a:xfrm>
            <a:off x="1932305" y="219710"/>
            <a:ext cx="4732020" cy="1372235"/>
          </a:xfrm>
          <a:prstGeom prst="rect">
            <a:avLst/>
          </a:prstGeom>
        </p:spPr>
        <p:txBody>
          <a:bodyPr vert="horz" wrap="square" lIns="0" tIns="0" rIns="0" bIns="0" numCol="1" rtlCol="1" anchor="t">
            <a:spAutoFit/>
          </a:bodyPr>
          <a:lstStyle/>
          <a:p>
            <a:pPr marL="0" indent="0" algn="ctr" latinLnBrk="0">
              <a:lnSpc>
                <a:spcPts val="10800"/>
              </a:lnSpc>
              <a:spcBef>
                <a:spcPct val="0"/>
              </a:spcBef>
              <a:buFontTx/>
              <a:buNone/>
            </a:pPr>
            <a:r>
              <a:rPr lang="ko-KR" altLang="en-US" sz="9000" dirty="0">
                <a:solidFill>
                  <a:srgbClr val="003EA8"/>
                </a:solidFill>
                <a:ea typeface="Arita Dotum Bold" charset="0"/>
              </a:rPr>
              <a:t>예약신청</a:t>
            </a:r>
          </a:p>
        </p:txBody>
      </p:sp>
      <p:cxnSp>
        <p:nvCxnSpPr>
          <p:cNvPr id="5" name="Rect 0"/>
          <p:cNvCxnSpPr/>
          <p:nvPr/>
        </p:nvCxnSpPr>
        <p:spPr>
          <a:xfrm flipV="1">
            <a:off x="1641475" y="1745615"/>
            <a:ext cx="16649700" cy="3810"/>
          </a:xfrm>
          <a:prstGeom prst="line">
            <a:avLst/>
          </a:prstGeom>
          <a:ln w="28575" cap="flat" cmpd="sng">
            <a:solidFill>
              <a:srgbClr val="003EA8">
                <a:alpha val="100000"/>
              </a:srgbClr>
            </a:solidFill>
            <a:prstDash val="solid"/>
            <a:round/>
          </a:ln>
        </p:spPr>
        <p:style>
          <a:lnRef idx="1">
            <a:schemeClr val="accent1"/>
          </a:lnRef>
          <a:fillRef idx="0">
            <a:schemeClr val="accent1"/>
          </a:fillRef>
          <a:effectRef idx="0">
            <a:schemeClr val="accent1"/>
          </a:effectRef>
          <a:fontRef idx="minor">
            <a:schemeClr val="tx1"/>
          </a:fontRef>
        </p:style>
      </p:cxnSp>
      <p:sp>
        <p:nvSpPr>
          <p:cNvPr id="6" name="Rect 0"/>
          <p:cNvSpPr>
            <a:spLocks/>
          </p:cNvSpPr>
          <p:nvPr/>
        </p:nvSpPr>
        <p:spPr>
          <a:xfrm>
            <a:off x="-2887980" y="40640"/>
            <a:ext cx="4589145" cy="1629410"/>
          </a:xfrm>
          <a:custGeom>
            <a:avLst/>
            <a:gdLst>
              <a:gd name="TX0" fmla="*/ 0 w 4585512"/>
              <a:gd name="TY0" fmla="*/ 0 h 1625776"/>
              <a:gd name="TX1" fmla="*/ 4585506 w 4585512"/>
              <a:gd name="TY1" fmla="*/ 0 h 1625776"/>
              <a:gd name="TX2" fmla="*/ 4585506 w 4585512"/>
              <a:gd name="TY2" fmla="*/ 1625770 h 1625776"/>
              <a:gd name="TX3" fmla="*/ 0 w 4585512"/>
              <a:gd name="TY3" fmla="*/ 1625770 h 1625776"/>
              <a:gd name="TX4" fmla="*/ 0 w 4585512"/>
              <a:gd name="TY4" fmla="*/ 0 h 1625776"/>
            </a:gdLst>
            <a:ahLst/>
            <a:cxnLst>
              <a:cxn ang="0">
                <a:pos x="TX0" y="TY0"/>
              </a:cxn>
              <a:cxn ang="0">
                <a:pos x="TX1" y="TY1"/>
              </a:cxn>
              <a:cxn ang="0">
                <a:pos x="TX2" y="TY2"/>
              </a:cxn>
              <a:cxn ang="0">
                <a:pos x="TX3" y="TY3"/>
              </a:cxn>
              <a:cxn ang="0">
                <a:pos x="TX4" y="TY4"/>
              </a:cxn>
            </a:cxnLst>
            <a:rect l="l" t="t" r="r" b="b"/>
            <a:pathLst>
              <a:path w="4585512" h="1625776">
                <a:moveTo>
                  <a:pt x="0" y="0"/>
                </a:moveTo>
                <a:lnTo>
                  <a:pt x="4585506" y="0"/>
                </a:lnTo>
                <a:lnTo>
                  <a:pt x="4585506" y="1625770"/>
                </a:lnTo>
                <a:lnTo>
                  <a:pt x="0" y="1625770"/>
                </a:lnTo>
                <a:lnTo>
                  <a:pt x="0" y="0"/>
                </a:lnTo>
                <a:close/>
              </a:path>
            </a:pathLst>
          </a:custGeom>
          <a:blipFill rotWithShape="1">
            <a:blip r:embed="rId4"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7" name="Rect 0"/>
          <p:cNvSpPr>
            <a:spLocks/>
          </p:cNvSpPr>
          <p:nvPr/>
        </p:nvSpPr>
        <p:spPr>
          <a:xfrm>
            <a:off x="13133705" y="8736965"/>
            <a:ext cx="9692005" cy="2346325"/>
          </a:xfrm>
          <a:custGeom>
            <a:avLst/>
            <a:gdLst>
              <a:gd name="TX0" fmla="*/ 0 w 9688919"/>
              <a:gd name="TY0" fmla="*/ 0 h 2342961"/>
              <a:gd name="TX1" fmla="*/ 9688914 w 9688919"/>
              <a:gd name="TY1" fmla="*/ 0 h 2342961"/>
              <a:gd name="TX2" fmla="*/ 9688914 w 9688919"/>
              <a:gd name="TY2" fmla="*/ 2342955 h 2342961"/>
              <a:gd name="TX3" fmla="*/ 0 w 9688919"/>
              <a:gd name="TY3" fmla="*/ 2342955 h 2342961"/>
              <a:gd name="TX4" fmla="*/ 0 w 9688919"/>
              <a:gd name="TY4" fmla="*/ 0 h 2342961"/>
            </a:gdLst>
            <a:ahLst/>
            <a:cxnLst>
              <a:cxn ang="0">
                <a:pos x="TX0" y="TY0"/>
              </a:cxn>
              <a:cxn ang="0">
                <a:pos x="TX1" y="TY1"/>
              </a:cxn>
              <a:cxn ang="0">
                <a:pos x="TX2" y="TY2"/>
              </a:cxn>
              <a:cxn ang="0">
                <a:pos x="TX3" y="TY3"/>
              </a:cxn>
              <a:cxn ang="0">
                <a:pos x="TX4" y="TY4"/>
              </a:cxn>
            </a:cxnLst>
            <a:rect l="l" t="t" r="r" b="b"/>
            <a:pathLst>
              <a:path w="9688919" h="2342961">
                <a:moveTo>
                  <a:pt x="0" y="0"/>
                </a:moveTo>
                <a:lnTo>
                  <a:pt x="9688914" y="0"/>
                </a:lnTo>
                <a:lnTo>
                  <a:pt x="9688914" y="2342955"/>
                </a:lnTo>
                <a:lnTo>
                  <a:pt x="0" y="2342955"/>
                </a:lnTo>
                <a:lnTo>
                  <a:pt x="0" y="0"/>
                </a:lnTo>
                <a:close/>
              </a:path>
            </a:pathLst>
          </a:custGeom>
          <a:blipFill rotWithShape="1">
            <a:blip r:embed="rId5"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8" name="Rect 0"/>
          <p:cNvSpPr>
            <a:spLocks/>
          </p:cNvSpPr>
          <p:nvPr/>
        </p:nvSpPr>
        <p:spPr>
          <a:xfrm>
            <a:off x="16782415" y="9270365"/>
            <a:ext cx="1449070" cy="1818640"/>
          </a:xfrm>
          <a:custGeom>
            <a:avLst/>
            <a:gdLst>
              <a:gd name="TX0" fmla="*/ 0 w 1446463"/>
              <a:gd name="TY0" fmla="*/ 0 h 1816334"/>
              <a:gd name="TX1" fmla="*/ 1446460 w 1446463"/>
              <a:gd name="TY1" fmla="*/ 0 h 1816334"/>
              <a:gd name="TX2" fmla="*/ 1446460 w 1446463"/>
              <a:gd name="TY2" fmla="*/ 1816331 h 1816334"/>
              <a:gd name="TX3" fmla="*/ 0 w 1446463"/>
              <a:gd name="TY3" fmla="*/ 1816331 h 1816334"/>
              <a:gd name="TX4" fmla="*/ 0 w 1446463"/>
              <a:gd name="TY4" fmla="*/ 0 h 1816334"/>
            </a:gdLst>
            <a:ahLst/>
            <a:cxnLst>
              <a:cxn ang="0">
                <a:pos x="TX0" y="TY0"/>
              </a:cxn>
              <a:cxn ang="0">
                <a:pos x="TX1" y="TY1"/>
              </a:cxn>
              <a:cxn ang="0">
                <a:pos x="TX2" y="TY2"/>
              </a:cxn>
              <a:cxn ang="0">
                <a:pos x="TX3" y="TY3"/>
              </a:cxn>
              <a:cxn ang="0">
                <a:pos x="TX4" y="TY4"/>
              </a:cxn>
            </a:cxnLst>
            <a:rect l="l" t="t" r="r" b="b"/>
            <a:pathLst>
              <a:path w="1446463" h="1816334">
                <a:moveTo>
                  <a:pt x="0" y="0"/>
                </a:moveTo>
                <a:lnTo>
                  <a:pt x="1446460" y="0"/>
                </a:lnTo>
                <a:lnTo>
                  <a:pt x="1446460" y="1816331"/>
                </a:lnTo>
                <a:lnTo>
                  <a:pt x="0" y="1816331"/>
                </a:lnTo>
                <a:lnTo>
                  <a:pt x="0" y="0"/>
                </a:lnTo>
                <a:close/>
              </a:path>
            </a:pathLst>
          </a:custGeom>
          <a:blipFill rotWithShape="1">
            <a:blip r:embed="rId6"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pic>
        <p:nvPicPr>
          <p:cNvPr id="10" name="그림 9">
            <a:extLst>
              <a:ext uri="{FF2B5EF4-FFF2-40B4-BE49-F238E27FC236}">
                <a16:creationId xmlns:a16="http://schemas.microsoft.com/office/drawing/2014/main" id="{4E049EC6-5720-ECB2-5700-859601E4655B}"/>
              </a:ext>
            </a:extLst>
          </p:cNvPr>
          <p:cNvPicPr>
            <a:picLocks noChangeAspect="1"/>
          </p:cNvPicPr>
          <p:nvPr/>
        </p:nvPicPr>
        <p:blipFill>
          <a:blip r:embed="rId7"/>
          <a:stretch>
            <a:fillRect/>
          </a:stretch>
        </p:blipFill>
        <p:spPr>
          <a:xfrm>
            <a:off x="1406935" y="2817481"/>
            <a:ext cx="8499065" cy="5450219"/>
          </a:xfrm>
          <a:prstGeom prst="rect">
            <a:avLst/>
          </a:prstGeom>
        </p:spPr>
      </p:pic>
      <p:pic>
        <p:nvPicPr>
          <p:cNvPr id="14" name="그림 13">
            <a:extLst>
              <a:ext uri="{FF2B5EF4-FFF2-40B4-BE49-F238E27FC236}">
                <a16:creationId xmlns:a16="http://schemas.microsoft.com/office/drawing/2014/main" id="{8ACD8125-D3CD-BB68-DFCF-DB054707ED35}"/>
              </a:ext>
            </a:extLst>
          </p:cNvPr>
          <p:cNvPicPr>
            <a:picLocks noChangeAspect="1"/>
          </p:cNvPicPr>
          <p:nvPr/>
        </p:nvPicPr>
        <p:blipFill>
          <a:blip r:embed="rId8"/>
          <a:stretch>
            <a:fillRect/>
          </a:stretch>
        </p:blipFill>
        <p:spPr>
          <a:xfrm>
            <a:off x="12344400" y="3314700"/>
            <a:ext cx="3733799" cy="5416550"/>
          </a:xfrm>
          <a:prstGeom prst="rect">
            <a:avLst/>
          </a:prstGeom>
        </p:spPr>
      </p:pic>
    </p:spTree>
    <p:extLst>
      <p:ext uri="{BB962C8B-B14F-4D97-AF65-F5344CB8AC3E}">
        <p14:creationId xmlns:p14="http://schemas.microsoft.com/office/powerpoint/2010/main" val="150199616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5"/>
          <p:cNvGrpSpPr>
            <a:grpSpLocks/>
          </p:cNvGrpSpPr>
          <p:nvPr/>
        </p:nvGrpSpPr>
        <p:grpSpPr>
          <a:xfrm>
            <a:off x="1219200" y="657225"/>
            <a:ext cx="15795625" cy="1907540"/>
            <a:chOff x="1219200" y="657225"/>
            <a:chExt cx="15795625" cy="1907540"/>
          </a:xfrm>
        </p:grpSpPr>
        <p:sp>
          <p:nvSpPr>
            <p:cNvPr id="5" name="Rect 0"/>
            <p:cNvSpPr>
              <a:spLocks/>
            </p:cNvSpPr>
            <p:nvPr/>
          </p:nvSpPr>
          <p:spPr>
            <a:xfrm>
              <a:off x="1219200" y="657225"/>
              <a:ext cx="15795625" cy="1907540"/>
            </a:xfrm>
            <a:custGeom>
              <a:avLst/>
              <a:gdLst>
                <a:gd name="TX0" fmla="*/ 0 w 5762067"/>
                <a:gd name="TY0" fmla="*/ 0 h 695694"/>
                <a:gd name="TX1" fmla="*/ 5762066 w 5762067"/>
                <a:gd name="TY1" fmla="*/ 0 h 695694"/>
                <a:gd name="TX2" fmla="*/ 5762066 w 5762067"/>
                <a:gd name="TY2" fmla="*/ 695693 h 695694"/>
                <a:gd name="TX3" fmla="*/ 0 w 5762067"/>
                <a:gd name="TY3" fmla="*/ 695693 h 695694"/>
              </a:gdLst>
              <a:ahLst/>
              <a:cxnLst>
                <a:cxn ang="0">
                  <a:pos x="TX0" y="TY0"/>
                </a:cxn>
                <a:cxn ang="0">
                  <a:pos x="TX1" y="TY1"/>
                </a:cxn>
                <a:cxn ang="0">
                  <a:pos x="TX2" y="TY2"/>
                </a:cxn>
                <a:cxn ang="0">
                  <a:pos x="TX3" y="TY3"/>
                </a:cxn>
              </a:cxnLst>
              <a:rect l="l" t="t" r="r" b="b"/>
              <a:pathLst>
                <a:path w="5762067" h="695694">
                  <a:moveTo>
                    <a:pt x="0" y="0"/>
                  </a:moveTo>
                  <a:lnTo>
                    <a:pt x="5762066" y="0"/>
                  </a:lnTo>
                  <a:lnTo>
                    <a:pt x="5762066" y="695693"/>
                  </a:lnTo>
                  <a:lnTo>
                    <a:pt x="0" y="695693"/>
                  </a:lnTo>
                  <a:close/>
                </a:path>
              </a:pathLst>
            </a:custGeom>
            <a:solidFill>
              <a:srgbClr val="FFFFFF"/>
            </a:solidFill>
          </p:spPr>
          <p:txBody>
            <a:bodyPr vert="horz" wrap="square" lIns="0" tIns="0" rIns="0" bIns="0" anchor="t">
              <a:noAutofit/>
            </a:bodyPr>
            <a:lstStyle/>
            <a:p>
              <a:pPr marL="0" indent="0"/>
              <a:endParaRPr lang="ko-KR" altLang="en-US"/>
            </a:p>
          </p:txBody>
        </p:sp>
      </p:grpSp>
      <p:sp>
        <p:nvSpPr>
          <p:cNvPr id="6" name="도형 9"/>
          <p:cNvSpPr>
            <a:spLocks/>
          </p:cNvSpPr>
          <p:nvPr/>
        </p:nvSpPr>
        <p:spPr>
          <a:xfrm>
            <a:off x="-3685540" y="-290195"/>
            <a:ext cx="9689465" cy="2343785"/>
          </a:xfrm>
          <a:custGeom>
            <a:avLst/>
            <a:gdLst>
              <a:gd name="TX0" fmla="*/ 0 w 9688915"/>
              <a:gd name="TY0" fmla="*/ 0 h 2342957"/>
              <a:gd name="TX1" fmla="*/ 9688914 w 9688915"/>
              <a:gd name="TY1" fmla="*/ 0 h 2342957"/>
              <a:gd name="TX2" fmla="*/ 9688914 w 9688915"/>
              <a:gd name="TY2" fmla="*/ 2342955 h 2342957"/>
              <a:gd name="TX3" fmla="*/ 0 w 9688915"/>
              <a:gd name="TY3" fmla="*/ 2342955 h 2342957"/>
              <a:gd name="TX4" fmla="*/ 0 w 9688915"/>
              <a:gd name="TY4" fmla="*/ 0 h 2342957"/>
            </a:gdLst>
            <a:ahLst/>
            <a:cxnLst>
              <a:cxn ang="0">
                <a:pos x="TX0" y="TY0"/>
              </a:cxn>
              <a:cxn ang="0">
                <a:pos x="TX1" y="TY1"/>
              </a:cxn>
              <a:cxn ang="0">
                <a:pos x="TX2" y="TY2"/>
              </a:cxn>
              <a:cxn ang="0">
                <a:pos x="TX3" y="TY3"/>
              </a:cxn>
              <a:cxn ang="0">
                <a:pos x="TX4" y="TY4"/>
              </a:cxn>
            </a:cxnLst>
            <a:rect l="l" t="t" r="r" b="b"/>
            <a:pathLst>
              <a:path w="9688915" h="2342957">
                <a:moveTo>
                  <a:pt x="0" y="0"/>
                </a:moveTo>
                <a:lnTo>
                  <a:pt x="9688914" y="0"/>
                </a:lnTo>
                <a:lnTo>
                  <a:pt x="9688914" y="2342955"/>
                </a:lnTo>
                <a:lnTo>
                  <a:pt x="0" y="2342955"/>
                </a:lnTo>
                <a:lnTo>
                  <a:pt x="0" y="0"/>
                </a:lnTo>
                <a:close/>
              </a:path>
            </a:pathLst>
          </a:custGeom>
          <a:blipFill rotWithShape="1">
            <a:blip r:embed="rId2" cstate="print">
              <a:extLst>
                <a:ext uri="{28A0092B-C50C-407E-A947-70E740481C1C}">
                  <a14:useLocalDpi xmlns:a14="http://schemas.microsoft.com/office/drawing/2010/main" val="0"/>
                </a:ext>
              </a:extLst>
            </a:blip>
            <a:stretch>
              <a:fillRect/>
            </a:stretch>
          </a:blipFill>
        </p:spPr>
        <p:txBody>
          <a:bodyPr vert="horz" wrap="square" lIns="0" tIns="0" rIns="0" bIns="0" anchor="t">
            <a:noAutofit/>
          </a:bodyPr>
          <a:lstStyle/>
          <a:p>
            <a:pPr marL="0" indent="0"/>
            <a:endParaRPr lang="ko-KR" altLang="en-US"/>
          </a:p>
        </p:txBody>
      </p:sp>
      <p:sp>
        <p:nvSpPr>
          <p:cNvPr id="7" name="도형 10"/>
          <p:cNvSpPr>
            <a:spLocks/>
          </p:cNvSpPr>
          <p:nvPr/>
        </p:nvSpPr>
        <p:spPr>
          <a:xfrm>
            <a:off x="-3757295" y="-361950"/>
            <a:ext cx="9689465" cy="2343785"/>
          </a:xfrm>
          <a:custGeom>
            <a:avLst/>
            <a:gdLst>
              <a:gd name="TX0" fmla="*/ 0 w 9688915"/>
              <a:gd name="TY0" fmla="*/ 0 h 2342957"/>
              <a:gd name="TX1" fmla="*/ 9688914 w 9688915"/>
              <a:gd name="TY1" fmla="*/ 0 h 2342957"/>
              <a:gd name="TX2" fmla="*/ 9688914 w 9688915"/>
              <a:gd name="TY2" fmla="*/ 2342955 h 2342957"/>
              <a:gd name="TX3" fmla="*/ 0 w 9688915"/>
              <a:gd name="TY3" fmla="*/ 2342955 h 2342957"/>
              <a:gd name="TX4" fmla="*/ 0 w 9688915"/>
              <a:gd name="TY4" fmla="*/ 0 h 2342957"/>
            </a:gdLst>
            <a:ahLst/>
            <a:cxnLst>
              <a:cxn ang="0">
                <a:pos x="TX0" y="TY0"/>
              </a:cxn>
              <a:cxn ang="0">
                <a:pos x="TX1" y="TY1"/>
              </a:cxn>
              <a:cxn ang="0">
                <a:pos x="TX2" y="TY2"/>
              </a:cxn>
              <a:cxn ang="0">
                <a:pos x="TX3" y="TY3"/>
              </a:cxn>
              <a:cxn ang="0">
                <a:pos x="TX4" y="TY4"/>
              </a:cxn>
            </a:cxnLst>
            <a:rect l="l" t="t" r="r" b="b"/>
            <a:pathLst>
              <a:path w="9688915" h="2342957">
                <a:moveTo>
                  <a:pt x="0" y="0"/>
                </a:moveTo>
                <a:lnTo>
                  <a:pt x="9688914" y="0"/>
                </a:lnTo>
                <a:lnTo>
                  <a:pt x="9688914" y="2342955"/>
                </a:lnTo>
                <a:lnTo>
                  <a:pt x="0" y="2342955"/>
                </a:lnTo>
                <a:lnTo>
                  <a:pt x="0" y="0"/>
                </a:lnTo>
                <a:close/>
              </a:path>
            </a:pathLst>
          </a:custGeom>
          <a:blipFill rotWithShape="1">
            <a:blip r:embed="rId2" cstate="print">
              <a:extLst>
                <a:ext uri="{28A0092B-C50C-407E-A947-70E740481C1C}">
                  <a14:useLocalDpi xmlns:a14="http://schemas.microsoft.com/office/drawing/2010/main" val="0"/>
                </a:ext>
              </a:extLst>
            </a:blip>
            <a:stretch>
              <a:fillRect/>
            </a:stretch>
          </a:blipFill>
        </p:spPr>
        <p:txBody>
          <a:bodyPr vert="horz" wrap="square" lIns="0" tIns="0" rIns="0" bIns="0" anchor="t">
            <a:noAutofit/>
          </a:bodyPr>
          <a:lstStyle/>
          <a:p>
            <a:pPr marL="0" indent="0"/>
            <a:endParaRPr lang="ko-KR" altLang="en-US"/>
          </a:p>
        </p:txBody>
      </p:sp>
      <p:sp>
        <p:nvSpPr>
          <p:cNvPr id="8" name="텍스트 상자 11"/>
          <p:cNvSpPr txBox="1">
            <a:spLocks/>
          </p:cNvSpPr>
          <p:nvPr/>
        </p:nvSpPr>
        <p:spPr>
          <a:xfrm>
            <a:off x="7172960" y="4237990"/>
            <a:ext cx="3942715" cy="1372870"/>
          </a:xfrm>
          <a:prstGeom prst="rect">
            <a:avLst/>
          </a:prstGeom>
        </p:spPr>
        <p:txBody>
          <a:bodyPr vert="horz" wrap="square" lIns="0" tIns="0" rIns="0" bIns="0" numCol="1" rtlCol="1" anchor="t">
            <a:spAutoFit/>
          </a:bodyPr>
          <a:lstStyle/>
          <a:p>
            <a:pPr marL="0" indent="0" algn="ctr" latinLnBrk="0">
              <a:lnSpc>
                <a:spcPts val="10800"/>
              </a:lnSpc>
              <a:spcBef>
                <a:spcPct val="0"/>
              </a:spcBef>
              <a:buFontTx/>
              <a:buNone/>
            </a:pPr>
            <a:r>
              <a:rPr lang="en-US" sz="9000" b="1" dirty="0">
                <a:solidFill>
                  <a:srgbClr val="003EA8"/>
                </a:solidFill>
                <a:latin typeface="Noto Sans KR" panose="020B0200000000000000" charset="-127"/>
                <a:ea typeface="Noto Sans KR" panose="020B0200000000000000" charset="-127"/>
              </a:rPr>
              <a:t>1</a:t>
            </a:r>
            <a:r>
              <a:rPr lang="en-US" sz="9000" dirty="0">
                <a:solidFill>
                  <a:srgbClr val="003EA8"/>
                </a:solidFill>
                <a:latin typeface="Noto Sans KR" panose="020B0200000000000000" charset="-127"/>
                <a:ea typeface="Noto Sans KR" panose="020B0200000000000000" charset="-127"/>
              </a:rPr>
              <a:t>. </a:t>
            </a:r>
            <a:r>
              <a:rPr lang="en-US" sz="9000" dirty="0" err="1">
                <a:solidFill>
                  <a:srgbClr val="003EA8"/>
                </a:solidFill>
                <a:latin typeface="Noto Sans KR" panose="020B0200000000000000" charset="-127"/>
                <a:ea typeface="Noto Sans KR" panose="020B0200000000000000" charset="-127"/>
              </a:rPr>
              <a:t>개요</a:t>
            </a:r>
            <a:endParaRPr lang="ko-KR" altLang="en-US" sz="9000" dirty="0">
              <a:solidFill>
                <a:srgbClr val="003EA8"/>
              </a:solidFill>
              <a:latin typeface="Noto Sans KR" panose="020B0200000000000000" charset="-127"/>
              <a:ea typeface="Noto Sans KR" panose="020B0200000000000000" charset="-127"/>
            </a:endParaRPr>
          </a:p>
        </p:txBody>
      </p:sp>
      <p:sp>
        <p:nvSpPr>
          <p:cNvPr id="9" name="도형 12"/>
          <p:cNvSpPr>
            <a:spLocks/>
          </p:cNvSpPr>
          <p:nvPr/>
        </p:nvSpPr>
        <p:spPr>
          <a:xfrm>
            <a:off x="10570845" y="8508365"/>
            <a:ext cx="9689465" cy="2343785"/>
          </a:xfrm>
          <a:custGeom>
            <a:avLst/>
            <a:gdLst>
              <a:gd name="TX0" fmla="*/ 0 w 9688915"/>
              <a:gd name="TY0" fmla="*/ 0 h 2342957"/>
              <a:gd name="TX1" fmla="*/ 9688914 w 9688915"/>
              <a:gd name="TY1" fmla="*/ 0 h 2342957"/>
              <a:gd name="TX2" fmla="*/ 9688914 w 9688915"/>
              <a:gd name="TY2" fmla="*/ 2342955 h 2342957"/>
              <a:gd name="TX3" fmla="*/ 0 w 9688915"/>
              <a:gd name="TY3" fmla="*/ 2342955 h 2342957"/>
              <a:gd name="TX4" fmla="*/ 0 w 9688915"/>
              <a:gd name="TY4" fmla="*/ 0 h 2342957"/>
            </a:gdLst>
            <a:ahLst/>
            <a:cxnLst>
              <a:cxn ang="0">
                <a:pos x="TX0" y="TY0"/>
              </a:cxn>
              <a:cxn ang="0">
                <a:pos x="TX1" y="TY1"/>
              </a:cxn>
              <a:cxn ang="0">
                <a:pos x="TX2" y="TY2"/>
              </a:cxn>
              <a:cxn ang="0">
                <a:pos x="TX3" y="TY3"/>
              </a:cxn>
              <a:cxn ang="0">
                <a:pos x="TX4" y="TY4"/>
              </a:cxn>
            </a:cxnLst>
            <a:rect l="l" t="t" r="r" b="b"/>
            <a:pathLst>
              <a:path w="9688915" h="2342957">
                <a:moveTo>
                  <a:pt x="0" y="0"/>
                </a:moveTo>
                <a:lnTo>
                  <a:pt x="9688914" y="0"/>
                </a:lnTo>
                <a:lnTo>
                  <a:pt x="9688914" y="2342955"/>
                </a:lnTo>
                <a:lnTo>
                  <a:pt x="0" y="2342955"/>
                </a:lnTo>
                <a:lnTo>
                  <a:pt x="0" y="0"/>
                </a:lnTo>
                <a:close/>
              </a:path>
            </a:pathLst>
          </a:custGeom>
          <a:blipFill rotWithShape="1">
            <a:blip r:embed="rId2" cstate="print">
              <a:extLst>
                <a:ext uri="{28A0092B-C50C-407E-A947-70E740481C1C}">
                  <a14:useLocalDpi xmlns:a14="http://schemas.microsoft.com/office/drawing/2010/main" val="0"/>
                </a:ext>
              </a:extLst>
            </a:blip>
            <a:stretch>
              <a:fillRect/>
            </a:stretch>
          </a:blipFill>
        </p:spPr>
        <p:txBody>
          <a:bodyPr vert="horz" wrap="square" lIns="0" tIns="0" rIns="0" bIns="0" anchor="t">
            <a:noAutofit/>
          </a:bodyPr>
          <a:lstStyle/>
          <a:p>
            <a:pPr marL="0" indent="0"/>
            <a:endParaRPr lang="ko-KR" altLang="en-US"/>
          </a:p>
        </p:txBody>
      </p:sp>
      <p:sp>
        <p:nvSpPr>
          <p:cNvPr id="10" name="도형 13"/>
          <p:cNvSpPr>
            <a:spLocks/>
          </p:cNvSpPr>
          <p:nvPr/>
        </p:nvSpPr>
        <p:spPr>
          <a:xfrm>
            <a:off x="13656945" y="8491220"/>
            <a:ext cx="1447165" cy="1816735"/>
          </a:xfrm>
          <a:custGeom>
            <a:avLst/>
            <a:gdLst>
              <a:gd name="TX0" fmla="*/ 0 w 1446460"/>
              <a:gd name="TY0" fmla="*/ 0 h 1816331"/>
              <a:gd name="TX1" fmla="*/ 1446460 w 1446460"/>
              <a:gd name="TY1" fmla="*/ 0 h 1816331"/>
              <a:gd name="TX2" fmla="*/ 1446460 w 1446460"/>
              <a:gd name="TY2" fmla="*/ 1816331 h 1816331"/>
              <a:gd name="TX3" fmla="*/ 0 w 1446460"/>
              <a:gd name="TY3" fmla="*/ 1816331 h 1816331"/>
              <a:gd name="TX4" fmla="*/ 0 w 1446460"/>
              <a:gd name="TY4" fmla="*/ 0 h 1816331"/>
            </a:gdLst>
            <a:ahLst/>
            <a:cxnLst>
              <a:cxn ang="0">
                <a:pos x="TX0" y="TY0"/>
              </a:cxn>
              <a:cxn ang="0">
                <a:pos x="TX1" y="TY1"/>
              </a:cxn>
              <a:cxn ang="0">
                <a:pos x="TX2" y="TY2"/>
              </a:cxn>
              <a:cxn ang="0">
                <a:pos x="TX3" y="TY3"/>
              </a:cxn>
              <a:cxn ang="0">
                <a:pos x="TX4" y="TY4"/>
              </a:cxn>
            </a:cxnLst>
            <a:rect l="l" t="t" r="r" b="b"/>
            <a:pathLst>
              <a:path w="1446460" h="1816331">
                <a:moveTo>
                  <a:pt x="0" y="0"/>
                </a:moveTo>
                <a:lnTo>
                  <a:pt x="1446460" y="0"/>
                </a:lnTo>
                <a:lnTo>
                  <a:pt x="1446460" y="1816331"/>
                </a:lnTo>
                <a:lnTo>
                  <a:pt x="0" y="1816331"/>
                </a:lnTo>
                <a:lnTo>
                  <a:pt x="0" y="0"/>
                </a:lnTo>
                <a:close/>
              </a:path>
            </a:pathLst>
          </a:custGeom>
          <a:blipFill rotWithShape="1">
            <a:blip r:embed="rId3" cstate="print">
              <a:extLst>
                <a:ext uri="{28A0092B-C50C-407E-A947-70E740481C1C}">
                  <a14:useLocalDpi xmlns:a14="http://schemas.microsoft.com/office/drawing/2010/main" val="0"/>
                </a:ext>
              </a:extLst>
            </a:blip>
            <a:stretch>
              <a:fillRect/>
            </a:stretch>
          </a:blipFill>
        </p:spPr>
        <p:txBody>
          <a:bodyPr vert="horz" wrap="square" lIns="0" tIns="0" rIns="0" bIns="0" anchor="t">
            <a:noAutofit/>
          </a:bodyPr>
          <a:lstStyle/>
          <a:p>
            <a:pPr marL="0" indent="0"/>
            <a:endParaRPr lang="ko-KR" altLang="en-US"/>
          </a:p>
        </p:txBody>
      </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p:cNvSpPr>
          <p:nvPr/>
        </p:nvSpPr>
        <p:spPr>
          <a:xfrm>
            <a:off x="11956415" y="2453640"/>
            <a:ext cx="4397375" cy="7122795"/>
          </a:xfrm>
          <a:custGeom>
            <a:avLst/>
            <a:gdLst>
              <a:gd name="TX0" fmla="*/ 0 w 4395339"/>
              <a:gd name="TY0" fmla="*/ 0 h 7121203"/>
              <a:gd name="TX1" fmla="*/ 4395337 w 4395339"/>
              <a:gd name="TY1" fmla="*/ 0 h 7121203"/>
              <a:gd name="TX2" fmla="*/ 4395337 w 4395339"/>
              <a:gd name="TY2" fmla="*/ 7121200 h 7121203"/>
              <a:gd name="TX3" fmla="*/ 0 w 4395339"/>
              <a:gd name="TY3" fmla="*/ 7121200 h 7121203"/>
              <a:gd name="TX4" fmla="*/ 0 w 4395339"/>
              <a:gd name="TY4" fmla="*/ 0 h 7121203"/>
            </a:gdLst>
            <a:ahLst/>
            <a:cxnLst>
              <a:cxn ang="0">
                <a:pos x="TX0" y="TY0"/>
              </a:cxn>
              <a:cxn ang="0">
                <a:pos x="TX1" y="TY1"/>
              </a:cxn>
              <a:cxn ang="0">
                <a:pos x="TX2" y="TY2"/>
              </a:cxn>
              <a:cxn ang="0">
                <a:pos x="TX3" y="TY3"/>
              </a:cxn>
              <a:cxn ang="0">
                <a:pos x="TX4" y="TY4"/>
              </a:cxn>
            </a:cxnLst>
            <a:rect l="l" t="t" r="r" b="b"/>
            <a:pathLst>
              <a:path w="4395339" h="7121203">
                <a:moveTo>
                  <a:pt x="0" y="0"/>
                </a:moveTo>
                <a:lnTo>
                  <a:pt x="4395337" y="0"/>
                </a:lnTo>
                <a:lnTo>
                  <a:pt x="4395337" y="7121200"/>
                </a:lnTo>
                <a:lnTo>
                  <a:pt x="0" y="7121200"/>
                </a:lnTo>
                <a:lnTo>
                  <a:pt x="0" y="0"/>
                </a:lnTo>
                <a:close/>
              </a:path>
            </a:pathLst>
          </a:custGeom>
          <a:blipFill rotWithShape="1">
            <a:blip r:embed="rId3"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b="1" dirty="0"/>
          </a:p>
        </p:txBody>
      </p:sp>
      <p:sp>
        <p:nvSpPr>
          <p:cNvPr id="3" name="Rect 0"/>
          <p:cNvSpPr>
            <a:spLocks/>
          </p:cNvSpPr>
          <p:nvPr/>
        </p:nvSpPr>
        <p:spPr>
          <a:xfrm>
            <a:off x="1028700" y="2453640"/>
            <a:ext cx="9314815" cy="7364730"/>
          </a:xfrm>
          <a:custGeom>
            <a:avLst/>
            <a:gdLst>
              <a:gd name="TX0" fmla="*/ 0 w 8115304"/>
              <a:gd name="TY0" fmla="*/ 0 h 7121204"/>
              <a:gd name="TX1" fmla="*/ 8115300 w 8115304"/>
              <a:gd name="TY1" fmla="*/ 0 h 7121204"/>
              <a:gd name="TX2" fmla="*/ 8115300 w 8115304"/>
              <a:gd name="TY2" fmla="*/ 7121200 h 7121204"/>
              <a:gd name="TX3" fmla="*/ 0 w 8115304"/>
              <a:gd name="TY3" fmla="*/ 7121200 h 7121204"/>
              <a:gd name="TX4" fmla="*/ 0 w 8115304"/>
              <a:gd name="TY4" fmla="*/ 0 h 7121204"/>
            </a:gdLst>
            <a:ahLst/>
            <a:cxnLst>
              <a:cxn ang="0">
                <a:pos x="TX0" y="TY0"/>
              </a:cxn>
              <a:cxn ang="0">
                <a:pos x="TX1" y="TY1"/>
              </a:cxn>
              <a:cxn ang="0">
                <a:pos x="TX2" y="TY2"/>
              </a:cxn>
              <a:cxn ang="0">
                <a:pos x="TX3" y="TY3"/>
              </a:cxn>
              <a:cxn ang="0">
                <a:pos x="TX4" y="TY4"/>
              </a:cxn>
            </a:cxnLst>
            <a:rect l="l" t="t" r="r" b="b"/>
            <a:pathLst>
              <a:path w="8115304" h="7121204">
                <a:moveTo>
                  <a:pt x="0" y="0"/>
                </a:moveTo>
                <a:lnTo>
                  <a:pt x="8115300" y="0"/>
                </a:lnTo>
                <a:lnTo>
                  <a:pt x="8115300" y="7121200"/>
                </a:lnTo>
                <a:lnTo>
                  <a:pt x="0" y="7121200"/>
                </a:lnTo>
                <a:lnTo>
                  <a:pt x="0" y="0"/>
                </a:lnTo>
                <a:close/>
              </a:path>
            </a:pathLst>
          </a:custGeom>
          <a:blipFill rotWithShape="1">
            <a:blip r:embed="rId4"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4" name="Rect 0"/>
          <p:cNvSpPr txBox="1">
            <a:spLocks/>
          </p:cNvSpPr>
          <p:nvPr/>
        </p:nvSpPr>
        <p:spPr>
          <a:xfrm>
            <a:off x="1932305" y="219710"/>
            <a:ext cx="8520430" cy="1384995"/>
          </a:xfrm>
          <a:prstGeom prst="rect">
            <a:avLst/>
          </a:prstGeom>
        </p:spPr>
        <p:txBody>
          <a:bodyPr vert="horz" wrap="square" lIns="0" tIns="0" rIns="0" bIns="0" numCol="1" rtlCol="1" anchor="t">
            <a:spAutoFit/>
          </a:bodyPr>
          <a:lstStyle/>
          <a:p>
            <a:pPr marL="0" indent="0" latinLnBrk="0">
              <a:lnSpc>
                <a:spcPts val="10800"/>
              </a:lnSpc>
              <a:spcBef>
                <a:spcPct val="0"/>
              </a:spcBef>
              <a:buFontTx/>
              <a:buNone/>
            </a:pPr>
            <a:r>
              <a:rPr lang="ko-KR" altLang="en-US" sz="9000" dirty="0">
                <a:solidFill>
                  <a:srgbClr val="003EA8"/>
                </a:solidFill>
                <a:ea typeface="Arita Dotum Bold" charset="0"/>
              </a:rPr>
              <a:t>예약 확인</a:t>
            </a:r>
          </a:p>
        </p:txBody>
      </p:sp>
      <p:cxnSp>
        <p:nvCxnSpPr>
          <p:cNvPr id="5" name="Rect 0"/>
          <p:cNvCxnSpPr/>
          <p:nvPr/>
        </p:nvCxnSpPr>
        <p:spPr>
          <a:xfrm flipV="1">
            <a:off x="1641475" y="1745615"/>
            <a:ext cx="16649700" cy="3810"/>
          </a:xfrm>
          <a:prstGeom prst="line">
            <a:avLst/>
          </a:prstGeom>
          <a:ln w="28575" cap="flat" cmpd="sng">
            <a:solidFill>
              <a:srgbClr val="003EA8">
                <a:alpha val="100000"/>
              </a:srgbClr>
            </a:solidFill>
            <a:prstDash val="solid"/>
            <a:round/>
          </a:ln>
        </p:spPr>
        <p:style>
          <a:lnRef idx="1">
            <a:schemeClr val="accent1"/>
          </a:lnRef>
          <a:fillRef idx="0">
            <a:schemeClr val="accent1"/>
          </a:fillRef>
          <a:effectRef idx="0">
            <a:schemeClr val="accent1"/>
          </a:effectRef>
          <a:fontRef idx="minor">
            <a:schemeClr val="tx1"/>
          </a:fontRef>
        </p:style>
      </p:cxnSp>
      <p:sp>
        <p:nvSpPr>
          <p:cNvPr id="6" name="Rect 0"/>
          <p:cNvSpPr>
            <a:spLocks/>
          </p:cNvSpPr>
          <p:nvPr/>
        </p:nvSpPr>
        <p:spPr>
          <a:xfrm>
            <a:off x="-2887980" y="40640"/>
            <a:ext cx="4589145" cy="1629410"/>
          </a:xfrm>
          <a:custGeom>
            <a:avLst/>
            <a:gdLst>
              <a:gd name="TX0" fmla="*/ 0 w 4585512"/>
              <a:gd name="TY0" fmla="*/ 0 h 1625776"/>
              <a:gd name="TX1" fmla="*/ 4585506 w 4585512"/>
              <a:gd name="TY1" fmla="*/ 0 h 1625776"/>
              <a:gd name="TX2" fmla="*/ 4585506 w 4585512"/>
              <a:gd name="TY2" fmla="*/ 1625770 h 1625776"/>
              <a:gd name="TX3" fmla="*/ 0 w 4585512"/>
              <a:gd name="TY3" fmla="*/ 1625770 h 1625776"/>
              <a:gd name="TX4" fmla="*/ 0 w 4585512"/>
              <a:gd name="TY4" fmla="*/ 0 h 1625776"/>
            </a:gdLst>
            <a:ahLst/>
            <a:cxnLst>
              <a:cxn ang="0">
                <a:pos x="TX0" y="TY0"/>
              </a:cxn>
              <a:cxn ang="0">
                <a:pos x="TX1" y="TY1"/>
              </a:cxn>
              <a:cxn ang="0">
                <a:pos x="TX2" y="TY2"/>
              </a:cxn>
              <a:cxn ang="0">
                <a:pos x="TX3" y="TY3"/>
              </a:cxn>
              <a:cxn ang="0">
                <a:pos x="TX4" y="TY4"/>
              </a:cxn>
            </a:cxnLst>
            <a:rect l="l" t="t" r="r" b="b"/>
            <a:pathLst>
              <a:path w="4585512" h="1625776">
                <a:moveTo>
                  <a:pt x="0" y="0"/>
                </a:moveTo>
                <a:lnTo>
                  <a:pt x="4585506" y="0"/>
                </a:lnTo>
                <a:lnTo>
                  <a:pt x="4585506" y="1625770"/>
                </a:lnTo>
                <a:lnTo>
                  <a:pt x="0" y="1625770"/>
                </a:lnTo>
                <a:lnTo>
                  <a:pt x="0" y="0"/>
                </a:lnTo>
                <a:close/>
              </a:path>
            </a:pathLst>
          </a:custGeom>
          <a:blipFill rotWithShape="1">
            <a:blip r:embed="rId5"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7" name="Rect 0"/>
          <p:cNvSpPr>
            <a:spLocks/>
          </p:cNvSpPr>
          <p:nvPr/>
        </p:nvSpPr>
        <p:spPr>
          <a:xfrm>
            <a:off x="13133705" y="8736965"/>
            <a:ext cx="9692005" cy="2346325"/>
          </a:xfrm>
          <a:custGeom>
            <a:avLst/>
            <a:gdLst>
              <a:gd name="TX0" fmla="*/ 0 w 9688919"/>
              <a:gd name="TY0" fmla="*/ 0 h 2342961"/>
              <a:gd name="TX1" fmla="*/ 9688914 w 9688919"/>
              <a:gd name="TY1" fmla="*/ 0 h 2342961"/>
              <a:gd name="TX2" fmla="*/ 9688914 w 9688919"/>
              <a:gd name="TY2" fmla="*/ 2342955 h 2342961"/>
              <a:gd name="TX3" fmla="*/ 0 w 9688919"/>
              <a:gd name="TY3" fmla="*/ 2342955 h 2342961"/>
              <a:gd name="TX4" fmla="*/ 0 w 9688919"/>
              <a:gd name="TY4" fmla="*/ 0 h 2342961"/>
            </a:gdLst>
            <a:ahLst/>
            <a:cxnLst>
              <a:cxn ang="0">
                <a:pos x="TX0" y="TY0"/>
              </a:cxn>
              <a:cxn ang="0">
                <a:pos x="TX1" y="TY1"/>
              </a:cxn>
              <a:cxn ang="0">
                <a:pos x="TX2" y="TY2"/>
              </a:cxn>
              <a:cxn ang="0">
                <a:pos x="TX3" y="TY3"/>
              </a:cxn>
              <a:cxn ang="0">
                <a:pos x="TX4" y="TY4"/>
              </a:cxn>
            </a:cxnLst>
            <a:rect l="l" t="t" r="r" b="b"/>
            <a:pathLst>
              <a:path w="9688919" h="2342961">
                <a:moveTo>
                  <a:pt x="0" y="0"/>
                </a:moveTo>
                <a:lnTo>
                  <a:pt x="9688914" y="0"/>
                </a:lnTo>
                <a:lnTo>
                  <a:pt x="9688914" y="2342955"/>
                </a:lnTo>
                <a:lnTo>
                  <a:pt x="0" y="2342955"/>
                </a:lnTo>
                <a:lnTo>
                  <a:pt x="0" y="0"/>
                </a:lnTo>
                <a:close/>
              </a:path>
            </a:pathLst>
          </a:custGeom>
          <a:blipFill rotWithShape="1">
            <a:blip r:embed="rId6"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8" name="Rect 0"/>
          <p:cNvSpPr>
            <a:spLocks/>
          </p:cNvSpPr>
          <p:nvPr/>
        </p:nvSpPr>
        <p:spPr>
          <a:xfrm>
            <a:off x="16782415" y="9270365"/>
            <a:ext cx="1449070" cy="1818640"/>
          </a:xfrm>
          <a:custGeom>
            <a:avLst/>
            <a:gdLst>
              <a:gd name="TX0" fmla="*/ 0 w 1446463"/>
              <a:gd name="TY0" fmla="*/ 0 h 1816334"/>
              <a:gd name="TX1" fmla="*/ 1446460 w 1446463"/>
              <a:gd name="TY1" fmla="*/ 0 h 1816334"/>
              <a:gd name="TX2" fmla="*/ 1446460 w 1446463"/>
              <a:gd name="TY2" fmla="*/ 1816331 h 1816334"/>
              <a:gd name="TX3" fmla="*/ 0 w 1446463"/>
              <a:gd name="TY3" fmla="*/ 1816331 h 1816334"/>
              <a:gd name="TX4" fmla="*/ 0 w 1446463"/>
              <a:gd name="TY4" fmla="*/ 0 h 1816334"/>
            </a:gdLst>
            <a:ahLst/>
            <a:cxnLst>
              <a:cxn ang="0">
                <a:pos x="TX0" y="TY0"/>
              </a:cxn>
              <a:cxn ang="0">
                <a:pos x="TX1" y="TY1"/>
              </a:cxn>
              <a:cxn ang="0">
                <a:pos x="TX2" y="TY2"/>
              </a:cxn>
              <a:cxn ang="0">
                <a:pos x="TX3" y="TY3"/>
              </a:cxn>
              <a:cxn ang="0">
                <a:pos x="TX4" y="TY4"/>
              </a:cxn>
            </a:cxnLst>
            <a:rect l="l" t="t" r="r" b="b"/>
            <a:pathLst>
              <a:path w="1446463" h="1816334">
                <a:moveTo>
                  <a:pt x="0" y="0"/>
                </a:moveTo>
                <a:lnTo>
                  <a:pt x="1446460" y="0"/>
                </a:lnTo>
                <a:lnTo>
                  <a:pt x="1446460" y="1816331"/>
                </a:lnTo>
                <a:lnTo>
                  <a:pt x="0" y="1816331"/>
                </a:lnTo>
                <a:lnTo>
                  <a:pt x="0" y="0"/>
                </a:lnTo>
                <a:close/>
              </a:path>
            </a:pathLst>
          </a:custGeom>
          <a:blipFill rotWithShape="1">
            <a:blip r:embed="rId7"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pic>
        <p:nvPicPr>
          <p:cNvPr id="12" name="그림 11">
            <a:extLst>
              <a:ext uri="{FF2B5EF4-FFF2-40B4-BE49-F238E27FC236}">
                <a16:creationId xmlns:a16="http://schemas.microsoft.com/office/drawing/2014/main" id="{6753D75B-42A7-AC38-EF19-4E6511789672}"/>
              </a:ext>
            </a:extLst>
          </p:cNvPr>
          <p:cNvPicPr>
            <a:picLocks noChangeAspect="1"/>
          </p:cNvPicPr>
          <p:nvPr/>
        </p:nvPicPr>
        <p:blipFill>
          <a:blip r:embed="rId8"/>
          <a:stretch>
            <a:fillRect/>
          </a:stretch>
        </p:blipFill>
        <p:spPr>
          <a:xfrm>
            <a:off x="1447800" y="2857500"/>
            <a:ext cx="8458200" cy="3657600"/>
          </a:xfrm>
          <a:prstGeom prst="rect">
            <a:avLst/>
          </a:prstGeom>
        </p:spPr>
      </p:pic>
      <p:pic>
        <p:nvPicPr>
          <p:cNvPr id="9" name="그림 8"/>
          <p:cNvPicPr>
            <a:picLocks noChangeAspect="1"/>
          </p:cNvPicPr>
          <p:nvPr/>
        </p:nvPicPr>
        <p:blipFill>
          <a:blip r:embed="rId9"/>
          <a:stretch>
            <a:fillRect/>
          </a:stretch>
        </p:blipFill>
        <p:spPr>
          <a:xfrm>
            <a:off x="12316557" y="4317512"/>
            <a:ext cx="3705225" cy="2895600"/>
          </a:xfrm>
          <a:prstGeom prst="rect">
            <a:avLst/>
          </a:prstGeom>
        </p:spPr>
      </p:pic>
    </p:spTree>
    <p:extLst>
      <p:ext uri="{BB962C8B-B14F-4D97-AF65-F5344CB8AC3E}">
        <p14:creationId xmlns:p14="http://schemas.microsoft.com/office/powerpoint/2010/main" val="21910127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p:cNvSpPr>
          <p:nvPr/>
        </p:nvSpPr>
        <p:spPr>
          <a:xfrm>
            <a:off x="11956415" y="2453640"/>
            <a:ext cx="4397375" cy="7122795"/>
          </a:xfrm>
          <a:custGeom>
            <a:avLst/>
            <a:gdLst>
              <a:gd name="TX0" fmla="*/ 0 w 4395339"/>
              <a:gd name="TY0" fmla="*/ 0 h 7121203"/>
              <a:gd name="TX1" fmla="*/ 4395337 w 4395339"/>
              <a:gd name="TY1" fmla="*/ 0 h 7121203"/>
              <a:gd name="TX2" fmla="*/ 4395337 w 4395339"/>
              <a:gd name="TY2" fmla="*/ 7121200 h 7121203"/>
              <a:gd name="TX3" fmla="*/ 0 w 4395339"/>
              <a:gd name="TY3" fmla="*/ 7121200 h 7121203"/>
              <a:gd name="TX4" fmla="*/ 0 w 4395339"/>
              <a:gd name="TY4" fmla="*/ 0 h 7121203"/>
            </a:gdLst>
            <a:ahLst/>
            <a:cxnLst>
              <a:cxn ang="0">
                <a:pos x="TX0" y="TY0"/>
              </a:cxn>
              <a:cxn ang="0">
                <a:pos x="TX1" y="TY1"/>
              </a:cxn>
              <a:cxn ang="0">
                <a:pos x="TX2" y="TY2"/>
              </a:cxn>
              <a:cxn ang="0">
                <a:pos x="TX3" y="TY3"/>
              </a:cxn>
              <a:cxn ang="0">
                <a:pos x="TX4" y="TY4"/>
              </a:cxn>
            </a:cxnLst>
            <a:rect l="l" t="t" r="r" b="b"/>
            <a:pathLst>
              <a:path w="4395339" h="7121203">
                <a:moveTo>
                  <a:pt x="0" y="0"/>
                </a:moveTo>
                <a:lnTo>
                  <a:pt x="4395337" y="0"/>
                </a:lnTo>
                <a:lnTo>
                  <a:pt x="4395337" y="7121200"/>
                </a:lnTo>
                <a:lnTo>
                  <a:pt x="0" y="7121200"/>
                </a:lnTo>
                <a:lnTo>
                  <a:pt x="0" y="0"/>
                </a:lnTo>
                <a:close/>
              </a:path>
            </a:pathLst>
          </a:custGeom>
          <a:blipFill rotWithShape="1">
            <a:blip r:embed="rId3"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3" name="Rect 0"/>
          <p:cNvSpPr>
            <a:spLocks/>
          </p:cNvSpPr>
          <p:nvPr/>
        </p:nvSpPr>
        <p:spPr>
          <a:xfrm>
            <a:off x="1028700" y="2453640"/>
            <a:ext cx="9314815" cy="7364730"/>
          </a:xfrm>
          <a:custGeom>
            <a:avLst/>
            <a:gdLst>
              <a:gd name="TX0" fmla="*/ 0 w 8115304"/>
              <a:gd name="TY0" fmla="*/ 0 h 7121204"/>
              <a:gd name="TX1" fmla="*/ 8115300 w 8115304"/>
              <a:gd name="TY1" fmla="*/ 0 h 7121204"/>
              <a:gd name="TX2" fmla="*/ 8115300 w 8115304"/>
              <a:gd name="TY2" fmla="*/ 7121200 h 7121204"/>
              <a:gd name="TX3" fmla="*/ 0 w 8115304"/>
              <a:gd name="TY3" fmla="*/ 7121200 h 7121204"/>
              <a:gd name="TX4" fmla="*/ 0 w 8115304"/>
              <a:gd name="TY4" fmla="*/ 0 h 7121204"/>
            </a:gdLst>
            <a:ahLst/>
            <a:cxnLst>
              <a:cxn ang="0">
                <a:pos x="TX0" y="TY0"/>
              </a:cxn>
              <a:cxn ang="0">
                <a:pos x="TX1" y="TY1"/>
              </a:cxn>
              <a:cxn ang="0">
                <a:pos x="TX2" y="TY2"/>
              </a:cxn>
              <a:cxn ang="0">
                <a:pos x="TX3" y="TY3"/>
              </a:cxn>
              <a:cxn ang="0">
                <a:pos x="TX4" y="TY4"/>
              </a:cxn>
            </a:cxnLst>
            <a:rect l="l" t="t" r="r" b="b"/>
            <a:pathLst>
              <a:path w="8115304" h="7121204">
                <a:moveTo>
                  <a:pt x="0" y="0"/>
                </a:moveTo>
                <a:lnTo>
                  <a:pt x="8115300" y="0"/>
                </a:lnTo>
                <a:lnTo>
                  <a:pt x="8115300" y="7121200"/>
                </a:lnTo>
                <a:lnTo>
                  <a:pt x="0" y="7121200"/>
                </a:lnTo>
                <a:lnTo>
                  <a:pt x="0" y="0"/>
                </a:lnTo>
                <a:close/>
              </a:path>
            </a:pathLst>
          </a:custGeom>
          <a:blipFill rotWithShape="1">
            <a:blip r:embed="rId4"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4" name="Rect 0"/>
          <p:cNvSpPr txBox="1">
            <a:spLocks/>
          </p:cNvSpPr>
          <p:nvPr/>
        </p:nvSpPr>
        <p:spPr>
          <a:xfrm>
            <a:off x="1932305" y="219710"/>
            <a:ext cx="4731385" cy="1372235"/>
          </a:xfrm>
          <a:prstGeom prst="rect">
            <a:avLst/>
          </a:prstGeom>
        </p:spPr>
        <p:txBody>
          <a:bodyPr vert="horz" wrap="square" lIns="0" tIns="0" rIns="0" bIns="0" numCol="1" rtlCol="1" anchor="t">
            <a:spAutoFit/>
          </a:bodyPr>
          <a:lstStyle/>
          <a:p>
            <a:pPr marL="0" indent="0" algn="ctr" latinLnBrk="0">
              <a:lnSpc>
                <a:spcPts val="10800"/>
              </a:lnSpc>
              <a:spcBef>
                <a:spcPct val="0"/>
              </a:spcBef>
              <a:buFontTx/>
              <a:buNone/>
            </a:pPr>
            <a:r>
              <a:rPr lang="ko-KR" sz="9000" dirty="0">
                <a:solidFill>
                  <a:srgbClr val="003EA8"/>
                </a:solidFill>
                <a:ea typeface="Noto Sans KR" panose="020B0200000000000000" charset="-127"/>
              </a:rPr>
              <a:t>상품목록</a:t>
            </a:r>
            <a:endParaRPr lang="ko-KR" altLang="en-US" sz="9000" dirty="0">
              <a:solidFill>
                <a:srgbClr val="003EA8"/>
              </a:solidFill>
              <a:ea typeface="Noto Sans KR" panose="020B0200000000000000" charset="-127"/>
            </a:endParaRPr>
          </a:p>
        </p:txBody>
      </p:sp>
      <p:cxnSp>
        <p:nvCxnSpPr>
          <p:cNvPr id="5" name="Rect 0"/>
          <p:cNvCxnSpPr/>
          <p:nvPr/>
        </p:nvCxnSpPr>
        <p:spPr>
          <a:xfrm flipV="1">
            <a:off x="1641475" y="1745615"/>
            <a:ext cx="16649700" cy="3810"/>
          </a:xfrm>
          <a:prstGeom prst="line">
            <a:avLst/>
          </a:prstGeom>
          <a:ln w="28575" cap="flat" cmpd="sng">
            <a:solidFill>
              <a:srgbClr val="003EA8">
                <a:alpha val="100000"/>
              </a:srgbClr>
            </a:solidFill>
            <a:prstDash val="solid"/>
            <a:round/>
          </a:ln>
        </p:spPr>
        <p:style>
          <a:lnRef idx="1">
            <a:schemeClr val="accent1"/>
          </a:lnRef>
          <a:fillRef idx="0">
            <a:schemeClr val="accent1"/>
          </a:fillRef>
          <a:effectRef idx="0">
            <a:schemeClr val="accent1"/>
          </a:effectRef>
          <a:fontRef idx="minor">
            <a:schemeClr val="tx1"/>
          </a:fontRef>
        </p:style>
      </p:cxnSp>
      <p:sp>
        <p:nvSpPr>
          <p:cNvPr id="6" name="Rect 0"/>
          <p:cNvSpPr>
            <a:spLocks/>
          </p:cNvSpPr>
          <p:nvPr/>
        </p:nvSpPr>
        <p:spPr>
          <a:xfrm>
            <a:off x="-2887980" y="40640"/>
            <a:ext cx="4589145" cy="1629410"/>
          </a:xfrm>
          <a:custGeom>
            <a:avLst/>
            <a:gdLst>
              <a:gd name="TX0" fmla="*/ 0 w 4585512"/>
              <a:gd name="TY0" fmla="*/ 0 h 1625776"/>
              <a:gd name="TX1" fmla="*/ 4585506 w 4585512"/>
              <a:gd name="TY1" fmla="*/ 0 h 1625776"/>
              <a:gd name="TX2" fmla="*/ 4585506 w 4585512"/>
              <a:gd name="TY2" fmla="*/ 1625770 h 1625776"/>
              <a:gd name="TX3" fmla="*/ 0 w 4585512"/>
              <a:gd name="TY3" fmla="*/ 1625770 h 1625776"/>
              <a:gd name="TX4" fmla="*/ 0 w 4585512"/>
              <a:gd name="TY4" fmla="*/ 0 h 1625776"/>
            </a:gdLst>
            <a:ahLst/>
            <a:cxnLst>
              <a:cxn ang="0">
                <a:pos x="TX0" y="TY0"/>
              </a:cxn>
              <a:cxn ang="0">
                <a:pos x="TX1" y="TY1"/>
              </a:cxn>
              <a:cxn ang="0">
                <a:pos x="TX2" y="TY2"/>
              </a:cxn>
              <a:cxn ang="0">
                <a:pos x="TX3" y="TY3"/>
              </a:cxn>
              <a:cxn ang="0">
                <a:pos x="TX4" y="TY4"/>
              </a:cxn>
            </a:cxnLst>
            <a:rect l="l" t="t" r="r" b="b"/>
            <a:pathLst>
              <a:path w="4585512" h="1625776">
                <a:moveTo>
                  <a:pt x="0" y="0"/>
                </a:moveTo>
                <a:lnTo>
                  <a:pt x="4585506" y="0"/>
                </a:lnTo>
                <a:lnTo>
                  <a:pt x="4585506" y="1625770"/>
                </a:lnTo>
                <a:lnTo>
                  <a:pt x="0" y="1625770"/>
                </a:lnTo>
                <a:lnTo>
                  <a:pt x="0" y="0"/>
                </a:lnTo>
                <a:close/>
              </a:path>
            </a:pathLst>
          </a:custGeom>
          <a:blipFill rotWithShape="1">
            <a:blip r:embed="rId5"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7" name="Rect 0"/>
          <p:cNvSpPr>
            <a:spLocks/>
          </p:cNvSpPr>
          <p:nvPr/>
        </p:nvSpPr>
        <p:spPr>
          <a:xfrm>
            <a:off x="13133705" y="8736965"/>
            <a:ext cx="9692005" cy="2346325"/>
          </a:xfrm>
          <a:custGeom>
            <a:avLst/>
            <a:gdLst>
              <a:gd name="TX0" fmla="*/ 0 w 9688919"/>
              <a:gd name="TY0" fmla="*/ 0 h 2342961"/>
              <a:gd name="TX1" fmla="*/ 9688914 w 9688919"/>
              <a:gd name="TY1" fmla="*/ 0 h 2342961"/>
              <a:gd name="TX2" fmla="*/ 9688914 w 9688919"/>
              <a:gd name="TY2" fmla="*/ 2342955 h 2342961"/>
              <a:gd name="TX3" fmla="*/ 0 w 9688919"/>
              <a:gd name="TY3" fmla="*/ 2342955 h 2342961"/>
              <a:gd name="TX4" fmla="*/ 0 w 9688919"/>
              <a:gd name="TY4" fmla="*/ 0 h 2342961"/>
            </a:gdLst>
            <a:ahLst/>
            <a:cxnLst>
              <a:cxn ang="0">
                <a:pos x="TX0" y="TY0"/>
              </a:cxn>
              <a:cxn ang="0">
                <a:pos x="TX1" y="TY1"/>
              </a:cxn>
              <a:cxn ang="0">
                <a:pos x="TX2" y="TY2"/>
              </a:cxn>
              <a:cxn ang="0">
                <a:pos x="TX3" y="TY3"/>
              </a:cxn>
              <a:cxn ang="0">
                <a:pos x="TX4" y="TY4"/>
              </a:cxn>
            </a:cxnLst>
            <a:rect l="l" t="t" r="r" b="b"/>
            <a:pathLst>
              <a:path w="9688919" h="2342961">
                <a:moveTo>
                  <a:pt x="0" y="0"/>
                </a:moveTo>
                <a:lnTo>
                  <a:pt x="9688914" y="0"/>
                </a:lnTo>
                <a:lnTo>
                  <a:pt x="9688914" y="2342955"/>
                </a:lnTo>
                <a:lnTo>
                  <a:pt x="0" y="2342955"/>
                </a:lnTo>
                <a:lnTo>
                  <a:pt x="0" y="0"/>
                </a:lnTo>
                <a:close/>
              </a:path>
            </a:pathLst>
          </a:custGeom>
          <a:blipFill rotWithShape="1">
            <a:blip r:embed="rId6"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8" name="Rect 0"/>
          <p:cNvSpPr>
            <a:spLocks/>
          </p:cNvSpPr>
          <p:nvPr/>
        </p:nvSpPr>
        <p:spPr>
          <a:xfrm>
            <a:off x="16782415" y="9270365"/>
            <a:ext cx="1449070" cy="1818640"/>
          </a:xfrm>
          <a:custGeom>
            <a:avLst/>
            <a:gdLst>
              <a:gd name="TX0" fmla="*/ 0 w 1446463"/>
              <a:gd name="TY0" fmla="*/ 0 h 1816334"/>
              <a:gd name="TX1" fmla="*/ 1446460 w 1446463"/>
              <a:gd name="TY1" fmla="*/ 0 h 1816334"/>
              <a:gd name="TX2" fmla="*/ 1446460 w 1446463"/>
              <a:gd name="TY2" fmla="*/ 1816331 h 1816334"/>
              <a:gd name="TX3" fmla="*/ 0 w 1446463"/>
              <a:gd name="TY3" fmla="*/ 1816331 h 1816334"/>
              <a:gd name="TX4" fmla="*/ 0 w 1446463"/>
              <a:gd name="TY4" fmla="*/ 0 h 1816334"/>
            </a:gdLst>
            <a:ahLst/>
            <a:cxnLst>
              <a:cxn ang="0">
                <a:pos x="TX0" y="TY0"/>
              </a:cxn>
              <a:cxn ang="0">
                <a:pos x="TX1" y="TY1"/>
              </a:cxn>
              <a:cxn ang="0">
                <a:pos x="TX2" y="TY2"/>
              </a:cxn>
              <a:cxn ang="0">
                <a:pos x="TX3" y="TY3"/>
              </a:cxn>
              <a:cxn ang="0">
                <a:pos x="TX4" y="TY4"/>
              </a:cxn>
            </a:cxnLst>
            <a:rect l="l" t="t" r="r" b="b"/>
            <a:pathLst>
              <a:path w="1446463" h="1816334">
                <a:moveTo>
                  <a:pt x="0" y="0"/>
                </a:moveTo>
                <a:lnTo>
                  <a:pt x="1446460" y="0"/>
                </a:lnTo>
                <a:lnTo>
                  <a:pt x="1446460" y="1816331"/>
                </a:lnTo>
                <a:lnTo>
                  <a:pt x="0" y="1816331"/>
                </a:lnTo>
                <a:lnTo>
                  <a:pt x="0" y="0"/>
                </a:lnTo>
                <a:close/>
              </a:path>
            </a:pathLst>
          </a:custGeom>
          <a:blipFill rotWithShape="1">
            <a:blip r:embed="rId7"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pic>
        <p:nvPicPr>
          <p:cNvPr id="9" name="그림 7"/>
          <p:cNvPicPr>
            <a:picLocks noChangeAspect="1"/>
          </p:cNvPicPr>
          <p:nvPr/>
        </p:nvPicPr>
        <p:blipFill rotWithShape="1">
          <a:blip r:embed="rId8" cstate="print">
            <a:extLst>
              <a:ext uri="{28A0092B-C50C-407E-A947-70E740481C1C}">
                <a14:useLocalDpi xmlns:a14="http://schemas.microsoft.com/office/drawing/2010/main" val="0"/>
              </a:ext>
            </a:extLst>
          </a:blip>
          <a:stretch>
            <a:fillRect/>
          </a:stretch>
        </p:blipFill>
        <p:spPr>
          <a:xfrm>
            <a:off x="1434465" y="2830195"/>
            <a:ext cx="8477250" cy="5540375"/>
          </a:xfrm>
          <a:prstGeom prst="rect">
            <a:avLst/>
          </a:prstGeom>
          <a:noFill/>
        </p:spPr>
      </p:pic>
      <p:pic>
        <p:nvPicPr>
          <p:cNvPr id="10" name="그림 11"/>
          <p:cNvPicPr>
            <a:picLocks noChangeAspect="1"/>
          </p:cNvPicPr>
          <p:nvPr/>
        </p:nvPicPr>
        <p:blipFill rotWithShape="1">
          <a:blip r:embed="rId9" cstate="print">
            <a:extLst>
              <a:ext uri="{28A0092B-C50C-407E-A947-70E740481C1C}">
                <a14:useLocalDpi xmlns:a14="http://schemas.microsoft.com/office/drawing/2010/main" val="0"/>
              </a:ext>
            </a:extLst>
          </a:blip>
          <a:stretch>
            <a:fillRect/>
          </a:stretch>
        </p:blipFill>
        <p:spPr>
          <a:xfrm>
            <a:off x="12310110" y="3347720"/>
            <a:ext cx="3754755" cy="5476875"/>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p:cNvSpPr>
          <p:nvPr/>
        </p:nvSpPr>
        <p:spPr>
          <a:xfrm>
            <a:off x="11956415" y="2453640"/>
            <a:ext cx="4397375" cy="7122795"/>
          </a:xfrm>
          <a:custGeom>
            <a:avLst/>
            <a:gdLst>
              <a:gd name="TX0" fmla="*/ 0 w 4395339"/>
              <a:gd name="TY0" fmla="*/ 0 h 7121203"/>
              <a:gd name="TX1" fmla="*/ 4395337 w 4395339"/>
              <a:gd name="TY1" fmla="*/ 0 h 7121203"/>
              <a:gd name="TX2" fmla="*/ 4395337 w 4395339"/>
              <a:gd name="TY2" fmla="*/ 7121200 h 7121203"/>
              <a:gd name="TX3" fmla="*/ 0 w 4395339"/>
              <a:gd name="TY3" fmla="*/ 7121200 h 7121203"/>
              <a:gd name="TX4" fmla="*/ 0 w 4395339"/>
              <a:gd name="TY4" fmla="*/ 0 h 7121203"/>
            </a:gdLst>
            <a:ahLst/>
            <a:cxnLst>
              <a:cxn ang="0">
                <a:pos x="TX0" y="TY0"/>
              </a:cxn>
              <a:cxn ang="0">
                <a:pos x="TX1" y="TY1"/>
              </a:cxn>
              <a:cxn ang="0">
                <a:pos x="TX2" y="TY2"/>
              </a:cxn>
              <a:cxn ang="0">
                <a:pos x="TX3" y="TY3"/>
              </a:cxn>
              <a:cxn ang="0">
                <a:pos x="TX4" y="TY4"/>
              </a:cxn>
            </a:cxnLst>
            <a:rect l="l" t="t" r="r" b="b"/>
            <a:pathLst>
              <a:path w="4395339" h="7121203">
                <a:moveTo>
                  <a:pt x="0" y="0"/>
                </a:moveTo>
                <a:lnTo>
                  <a:pt x="4395337" y="0"/>
                </a:lnTo>
                <a:lnTo>
                  <a:pt x="4395337" y="7121200"/>
                </a:lnTo>
                <a:lnTo>
                  <a:pt x="0" y="7121200"/>
                </a:lnTo>
                <a:lnTo>
                  <a:pt x="0" y="0"/>
                </a:lnTo>
                <a:close/>
              </a:path>
            </a:pathLst>
          </a:custGeom>
          <a:blipFill rotWithShape="1">
            <a:blip r:embed="rId2"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3" name="Rect 0"/>
          <p:cNvSpPr>
            <a:spLocks/>
          </p:cNvSpPr>
          <p:nvPr/>
        </p:nvSpPr>
        <p:spPr>
          <a:xfrm>
            <a:off x="1028700" y="2453640"/>
            <a:ext cx="9314815" cy="7364730"/>
          </a:xfrm>
          <a:custGeom>
            <a:avLst/>
            <a:gdLst>
              <a:gd name="TX0" fmla="*/ 0 w 8115304"/>
              <a:gd name="TY0" fmla="*/ 0 h 7121204"/>
              <a:gd name="TX1" fmla="*/ 8115300 w 8115304"/>
              <a:gd name="TY1" fmla="*/ 0 h 7121204"/>
              <a:gd name="TX2" fmla="*/ 8115300 w 8115304"/>
              <a:gd name="TY2" fmla="*/ 7121200 h 7121204"/>
              <a:gd name="TX3" fmla="*/ 0 w 8115304"/>
              <a:gd name="TY3" fmla="*/ 7121200 h 7121204"/>
              <a:gd name="TX4" fmla="*/ 0 w 8115304"/>
              <a:gd name="TY4" fmla="*/ 0 h 7121204"/>
            </a:gdLst>
            <a:ahLst/>
            <a:cxnLst>
              <a:cxn ang="0">
                <a:pos x="TX0" y="TY0"/>
              </a:cxn>
              <a:cxn ang="0">
                <a:pos x="TX1" y="TY1"/>
              </a:cxn>
              <a:cxn ang="0">
                <a:pos x="TX2" y="TY2"/>
              </a:cxn>
              <a:cxn ang="0">
                <a:pos x="TX3" y="TY3"/>
              </a:cxn>
              <a:cxn ang="0">
                <a:pos x="TX4" y="TY4"/>
              </a:cxn>
            </a:cxnLst>
            <a:rect l="l" t="t" r="r" b="b"/>
            <a:pathLst>
              <a:path w="8115304" h="7121204">
                <a:moveTo>
                  <a:pt x="0" y="0"/>
                </a:moveTo>
                <a:lnTo>
                  <a:pt x="8115300" y="0"/>
                </a:lnTo>
                <a:lnTo>
                  <a:pt x="8115300" y="7121200"/>
                </a:lnTo>
                <a:lnTo>
                  <a:pt x="0" y="7121200"/>
                </a:lnTo>
                <a:lnTo>
                  <a:pt x="0" y="0"/>
                </a:lnTo>
                <a:close/>
              </a:path>
            </a:pathLst>
          </a:custGeom>
          <a:blipFill rotWithShape="1">
            <a:blip r:embed="rId3"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4" name="Rect 0"/>
          <p:cNvSpPr txBox="1">
            <a:spLocks/>
          </p:cNvSpPr>
          <p:nvPr/>
        </p:nvSpPr>
        <p:spPr>
          <a:xfrm>
            <a:off x="1932305" y="219710"/>
            <a:ext cx="4731385" cy="1372235"/>
          </a:xfrm>
          <a:prstGeom prst="rect">
            <a:avLst/>
          </a:prstGeom>
        </p:spPr>
        <p:txBody>
          <a:bodyPr vert="horz" wrap="square" lIns="0" tIns="0" rIns="0" bIns="0" numCol="1" rtlCol="1" anchor="t">
            <a:spAutoFit/>
          </a:bodyPr>
          <a:lstStyle/>
          <a:p>
            <a:pPr marL="0" indent="0" algn="ctr" latinLnBrk="0">
              <a:lnSpc>
                <a:spcPts val="10800"/>
              </a:lnSpc>
              <a:spcBef>
                <a:spcPct val="0"/>
              </a:spcBef>
              <a:buFontTx/>
              <a:buNone/>
            </a:pPr>
            <a:r>
              <a:rPr lang="ko-KR" sz="9000" dirty="0" err="1">
                <a:solidFill>
                  <a:srgbClr val="003EA8"/>
                </a:solidFill>
                <a:ea typeface="Noto Sans KR" panose="020B0200000000000000" charset="-127"/>
              </a:rPr>
              <a:t>상품상세</a:t>
            </a:r>
            <a:endParaRPr lang="ko-KR" altLang="en-US" sz="9000" dirty="0">
              <a:solidFill>
                <a:srgbClr val="003EA8"/>
              </a:solidFill>
              <a:ea typeface="Noto Sans KR" panose="020B0200000000000000" charset="-127"/>
            </a:endParaRPr>
          </a:p>
        </p:txBody>
      </p:sp>
      <p:cxnSp>
        <p:nvCxnSpPr>
          <p:cNvPr id="5" name="Rect 0"/>
          <p:cNvCxnSpPr/>
          <p:nvPr/>
        </p:nvCxnSpPr>
        <p:spPr>
          <a:xfrm flipV="1">
            <a:off x="1641475" y="1745615"/>
            <a:ext cx="16649700" cy="3810"/>
          </a:xfrm>
          <a:prstGeom prst="line">
            <a:avLst/>
          </a:prstGeom>
          <a:ln w="28575" cap="flat" cmpd="sng">
            <a:solidFill>
              <a:srgbClr val="003EA8">
                <a:alpha val="100000"/>
              </a:srgbClr>
            </a:solidFill>
            <a:prstDash val="solid"/>
            <a:round/>
          </a:ln>
        </p:spPr>
        <p:style>
          <a:lnRef idx="1">
            <a:schemeClr val="accent1"/>
          </a:lnRef>
          <a:fillRef idx="0">
            <a:schemeClr val="accent1"/>
          </a:fillRef>
          <a:effectRef idx="0">
            <a:schemeClr val="accent1"/>
          </a:effectRef>
          <a:fontRef idx="minor">
            <a:schemeClr val="tx1"/>
          </a:fontRef>
        </p:style>
      </p:cxnSp>
      <p:sp>
        <p:nvSpPr>
          <p:cNvPr id="6" name="Rect 0"/>
          <p:cNvSpPr>
            <a:spLocks/>
          </p:cNvSpPr>
          <p:nvPr/>
        </p:nvSpPr>
        <p:spPr>
          <a:xfrm>
            <a:off x="-2887980" y="40640"/>
            <a:ext cx="4589145" cy="1629410"/>
          </a:xfrm>
          <a:custGeom>
            <a:avLst/>
            <a:gdLst>
              <a:gd name="TX0" fmla="*/ 0 w 4585512"/>
              <a:gd name="TY0" fmla="*/ 0 h 1625776"/>
              <a:gd name="TX1" fmla="*/ 4585506 w 4585512"/>
              <a:gd name="TY1" fmla="*/ 0 h 1625776"/>
              <a:gd name="TX2" fmla="*/ 4585506 w 4585512"/>
              <a:gd name="TY2" fmla="*/ 1625770 h 1625776"/>
              <a:gd name="TX3" fmla="*/ 0 w 4585512"/>
              <a:gd name="TY3" fmla="*/ 1625770 h 1625776"/>
              <a:gd name="TX4" fmla="*/ 0 w 4585512"/>
              <a:gd name="TY4" fmla="*/ 0 h 1625776"/>
            </a:gdLst>
            <a:ahLst/>
            <a:cxnLst>
              <a:cxn ang="0">
                <a:pos x="TX0" y="TY0"/>
              </a:cxn>
              <a:cxn ang="0">
                <a:pos x="TX1" y="TY1"/>
              </a:cxn>
              <a:cxn ang="0">
                <a:pos x="TX2" y="TY2"/>
              </a:cxn>
              <a:cxn ang="0">
                <a:pos x="TX3" y="TY3"/>
              </a:cxn>
              <a:cxn ang="0">
                <a:pos x="TX4" y="TY4"/>
              </a:cxn>
            </a:cxnLst>
            <a:rect l="l" t="t" r="r" b="b"/>
            <a:pathLst>
              <a:path w="4585512" h="1625776">
                <a:moveTo>
                  <a:pt x="0" y="0"/>
                </a:moveTo>
                <a:lnTo>
                  <a:pt x="4585506" y="0"/>
                </a:lnTo>
                <a:lnTo>
                  <a:pt x="4585506" y="1625770"/>
                </a:lnTo>
                <a:lnTo>
                  <a:pt x="0" y="1625770"/>
                </a:lnTo>
                <a:lnTo>
                  <a:pt x="0" y="0"/>
                </a:lnTo>
                <a:close/>
              </a:path>
            </a:pathLst>
          </a:custGeom>
          <a:blipFill rotWithShape="1">
            <a:blip r:embed="rId4"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7" name="Rect 0"/>
          <p:cNvSpPr>
            <a:spLocks/>
          </p:cNvSpPr>
          <p:nvPr/>
        </p:nvSpPr>
        <p:spPr>
          <a:xfrm>
            <a:off x="13133705" y="8736965"/>
            <a:ext cx="9692005" cy="2346325"/>
          </a:xfrm>
          <a:custGeom>
            <a:avLst/>
            <a:gdLst>
              <a:gd name="TX0" fmla="*/ 0 w 9688919"/>
              <a:gd name="TY0" fmla="*/ 0 h 2342961"/>
              <a:gd name="TX1" fmla="*/ 9688914 w 9688919"/>
              <a:gd name="TY1" fmla="*/ 0 h 2342961"/>
              <a:gd name="TX2" fmla="*/ 9688914 w 9688919"/>
              <a:gd name="TY2" fmla="*/ 2342955 h 2342961"/>
              <a:gd name="TX3" fmla="*/ 0 w 9688919"/>
              <a:gd name="TY3" fmla="*/ 2342955 h 2342961"/>
              <a:gd name="TX4" fmla="*/ 0 w 9688919"/>
              <a:gd name="TY4" fmla="*/ 0 h 2342961"/>
            </a:gdLst>
            <a:ahLst/>
            <a:cxnLst>
              <a:cxn ang="0">
                <a:pos x="TX0" y="TY0"/>
              </a:cxn>
              <a:cxn ang="0">
                <a:pos x="TX1" y="TY1"/>
              </a:cxn>
              <a:cxn ang="0">
                <a:pos x="TX2" y="TY2"/>
              </a:cxn>
              <a:cxn ang="0">
                <a:pos x="TX3" y="TY3"/>
              </a:cxn>
              <a:cxn ang="0">
                <a:pos x="TX4" y="TY4"/>
              </a:cxn>
            </a:cxnLst>
            <a:rect l="l" t="t" r="r" b="b"/>
            <a:pathLst>
              <a:path w="9688919" h="2342961">
                <a:moveTo>
                  <a:pt x="0" y="0"/>
                </a:moveTo>
                <a:lnTo>
                  <a:pt x="9688914" y="0"/>
                </a:lnTo>
                <a:lnTo>
                  <a:pt x="9688914" y="2342955"/>
                </a:lnTo>
                <a:lnTo>
                  <a:pt x="0" y="2342955"/>
                </a:lnTo>
                <a:lnTo>
                  <a:pt x="0" y="0"/>
                </a:lnTo>
                <a:close/>
              </a:path>
            </a:pathLst>
          </a:custGeom>
          <a:blipFill rotWithShape="1">
            <a:blip r:embed="rId5"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8" name="Rect 0"/>
          <p:cNvSpPr>
            <a:spLocks/>
          </p:cNvSpPr>
          <p:nvPr/>
        </p:nvSpPr>
        <p:spPr>
          <a:xfrm>
            <a:off x="16782415" y="9270365"/>
            <a:ext cx="1449070" cy="1818640"/>
          </a:xfrm>
          <a:custGeom>
            <a:avLst/>
            <a:gdLst>
              <a:gd name="TX0" fmla="*/ 0 w 1446463"/>
              <a:gd name="TY0" fmla="*/ 0 h 1816334"/>
              <a:gd name="TX1" fmla="*/ 1446460 w 1446463"/>
              <a:gd name="TY1" fmla="*/ 0 h 1816334"/>
              <a:gd name="TX2" fmla="*/ 1446460 w 1446463"/>
              <a:gd name="TY2" fmla="*/ 1816331 h 1816334"/>
              <a:gd name="TX3" fmla="*/ 0 w 1446463"/>
              <a:gd name="TY3" fmla="*/ 1816331 h 1816334"/>
              <a:gd name="TX4" fmla="*/ 0 w 1446463"/>
              <a:gd name="TY4" fmla="*/ 0 h 1816334"/>
            </a:gdLst>
            <a:ahLst/>
            <a:cxnLst>
              <a:cxn ang="0">
                <a:pos x="TX0" y="TY0"/>
              </a:cxn>
              <a:cxn ang="0">
                <a:pos x="TX1" y="TY1"/>
              </a:cxn>
              <a:cxn ang="0">
                <a:pos x="TX2" y="TY2"/>
              </a:cxn>
              <a:cxn ang="0">
                <a:pos x="TX3" y="TY3"/>
              </a:cxn>
              <a:cxn ang="0">
                <a:pos x="TX4" y="TY4"/>
              </a:cxn>
            </a:cxnLst>
            <a:rect l="l" t="t" r="r" b="b"/>
            <a:pathLst>
              <a:path w="1446463" h="1816334">
                <a:moveTo>
                  <a:pt x="0" y="0"/>
                </a:moveTo>
                <a:lnTo>
                  <a:pt x="1446460" y="0"/>
                </a:lnTo>
                <a:lnTo>
                  <a:pt x="1446460" y="1816331"/>
                </a:lnTo>
                <a:lnTo>
                  <a:pt x="0" y="1816331"/>
                </a:lnTo>
                <a:lnTo>
                  <a:pt x="0" y="0"/>
                </a:lnTo>
                <a:close/>
              </a:path>
            </a:pathLst>
          </a:custGeom>
          <a:blipFill rotWithShape="1">
            <a:blip r:embed="rId6"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pic>
        <p:nvPicPr>
          <p:cNvPr id="9" name="그림 9"/>
          <p:cNvPicPr>
            <a:picLocks noChangeAspect="1"/>
          </p:cNvPicPr>
          <p:nvPr/>
        </p:nvPicPr>
        <p:blipFill rotWithShape="1">
          <a:blip r:embed="rId7" cstate="print">
            <a:extLst>
              <a:ext uri="{28A0092B-C50C-407E-A947-70E740481C1C}">
                <a14:useLocalDpi xmlns:a14="http://schemas.microsoft.com/office/drawing/2010/main" val="0"/>
              </a:ext>
            </a:extLst>
          </a:blip>
          <a:stretch>
            <a:fillRect/>
          </a:stretch>
        </p:blipFill>
        <p:spPr>
          <a:xfrm>
            <a:off x="1431925" y="2868930"/>
            <a:ext cx="8452485" cy="5308600"/>
          </a:xfrm>
          <a:prstGeom prst="rect">
            <a:avLst/>
          </a:prstGeom>
          <a:noFill/>
        </p:spPr>
      </p:pic>
      <p:pic>
        <p:nvPicPr>
          <p:cNvPr id="10" name="그림 10"/>
          <p:cNvPicPr>
            <a:picLocks noChangeAspect="1"/>
          </p:cNvPicPr>
          <p:nvPr/>
        </p:nvPicPr>
        <p:blipFill rotWithShape="1">
          <a:blip r:embed="rId8" cstate="print">
            <a:extLst>
              <a:ext uri="{28A0092B-C50C-407E-A947-70E740481C1C}">
                <a14:useLocalDpi xmlns:a14="http://schemas.microsoft.com/office/drawing/2010/main" val="0"/>
              </a:ext>
            </a:extLst>
          </a:blip>
          <a:stretch>
            <a:fillRect/>
          </a:stretch>
        </p:blipFill>
        <p:spPr>
          <a:xfrm>
            <a:off x="12306300" y="3331210"/>
            <a:ext cx="3758565" cy="545211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p:cNvSpPr>
          <p:nvPr/>
        </p:nvSpPr>
        <p:spPr>
          <a:xfrm>
            <a:off x="11956415" y="2453640"/>
            <a:ext cx="4398010" cy="7123430"/>
          </a:xfrm>
          <a:custGeom>
            <a:avLst/>
            <a:gdLst>
              <a:gd name="TX0" fmla="*/ 0 w 4395340"/>
              <a:gd name="TY0" fmla="*/ 0 h 7121204"/>
              <a:gd name="TX1" fmla="*/ 4395337 w 4395340"/>
              <a:gd name="TY1" fmla="*/ 0 h 7121204"/>
              <a:gd name="TX2" fmla="*/ 4395337 w 4395340"/>
              <a:gd name="TY2" fmla="*/ 7121200 h 7121204"/>
              <a:gd name="TX3" fmla="*/ 0 w 4395340"/>
              <a:gd name="TY3" fmla="*/ 7121200 h 7121204"/>
              <a:gd name="TX4" fmla="*/ 0 w 4395340"/>
              <a:gd name="TY4" fmla="*/ 0 h 7121204"/>
            </a:gdLst>
            <a:ahLst/>
            <a:cxnLst>
              <a:cxn ang="0">
                <a:pos x="TX0" y="TY0"/>
              </a:cxn>
              <a:cxn ang="0">
                <a:pos x="TX1" y="TY1"/>
              </a:cxn>
              <a:cxn ang="0">
                <a:pos x="TX2" y="TY2"/>
              </a:cxn>
              <a:cxn ang="0">
                <a:pos x="TX3" y="TY3"/>
              </a:cxn>
              <a:cxn ang="0">
                <a:pos x="TX4" y="TY4"/>
              </a:cxn>
            </a:cxnLst>
            <a:rect l="l" t="t" r="r" b="b"/>
            <a:pathLst>
              <a:path w="4395340" h="7121204">
                <a:moveTo>
                  <a:pt x="0" y="0"/>
                </a:moveTo>
                <a:lnTo>
                  <a:pt x="4395337" y="0"/>
                </a:lnTo>
                <a:lnTo>
                  <a:pt x="4395337" y="7121200"/>
                </a:lnTo>
                <a:lnTo>
                  <a:pt x="0" y="7121200"/>
                </a:lnTo>
                <a:lnTo>
                  <a:pt x="0" y="0"/>
                </a:lnTo>
                <a:close/>
              </a:path>
            </a:pathLst>
          </a:custGeom>
          <a:blipFill rotWithShape="1">
            <a:blip r:embed="rId2"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3" name="Rect 0"/>
          <p:cNvSpPr>
            <a:spLocks/>
          </p:cNvSpPr>
          <p:nvPr/>
        </p:nvSpPr>
        <p:spPr>
          <a:xfrm>
            <a:off x="1028700" y="2453640"/>
            <a:ext cx="9315450" cy="7365365"/>
          </a:xfrm>
          <a:custGeom>
            <a:avLst/>
            <a:gdLst>
              <a:gd name="TX0" fmla="*/ 0 w 8115305"/>
              <a:gd name="TY0" fmla="*/ 0 h 7121205"/>
              <a:gd name="TX1" fmla="*/ 8115300 w 8115305"/>
              <a:gd name="TY1" fmla="*/ 0 h 7121205"/>
              <a:gd name="TX2" fmla="*/ 8115300 w 8115305"/>
              <a:gd name="TY2" fmla="*/ 7121200 h 7121205"/>
              <a:gd name="TX3" fmla="*/ 0 w 8115305"/>
              <a:gd name="TY3" fmla="*/ 7121200 h 7121205"/>
              <a:gd name="TX4" fmla="*/ 0 w 8115305"/>
              <a:gd name="TY4" fmla="*/ 0 h 7121205"/>
            </a:gdLst>
            <a:ahLst/>
            <a:cxnLst>
              <a:cxn ang="0">
                <a:pos x="TX0" y="TY0"/>
              </a:cxn>
              <a:cxn ang="0">
                <a:pos x="TX1" y="TY1"/>
              </a:cxn>
              <a:cxn ang="0">
                <a:pos x="TX2" y="TY2"/>
              </a:cxn>
              <a:cxn ang="0">
                <a:pos x="TX3" y="TY3"/>
              </a:cxn>
              <a:cxn ang="0">
                <a:pos x="TX4" y="TY4"/>
              </a:cxn>
            </a:cxnLst>
            <a:rect l="l" t="t" r="r" b="b"/>
            <a:pathLst>
              <a:path w="8115305" h="7121205">
                <a:moveTo>
                  <a:pt x="0" y="0"/>
                </a:moveTo>
                <a:lnTo>
                  <a:pt x="8115300" y="0"/>
                </a:lnTo>
                <a:lnTo>
                  <a:pt x="8115300" y="7121200"/>
                </a:lnTo>
                <a:lnTo>
                  <a:pt x="0" y="7121200"/>
                </a:lnTo>
                <a:lnTo>
                  <a:pt x="0" y="0"/>
                </a:lnTo>
                <a:close/>
              </a:path>
            </a:pathLst>
          </a:custGeom>
          <a:blipFill rotWithShape="1">
            <a:blip r:embed="rId3"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4" name="Rect 0"/>
          <p:cNvSpPr txBox="1">
            <a:spLocks/>
          </p:cNvSpPr>
          <p:nvPr/>
        </p:nvSpPr>
        <p:spPr>
          <a:xfrm>
            <a:off x="1932305" y="219710"/>
            <a:ext cx="4732020" cy="1372235"/>
          </a:xfrm>
          <a:prstGeom prst="rect">
            <a:avLst/>
          </a:prstGeom>
        </p:spPr>
        <p:txBody>
          <a:bodyPr vert="horz" wrap="square" lIns="0" tIns="0" rIns="0" bIns="0" numCol="1" rtlCol="1" anchor="t">
            <a:spAutoFit/>
          </a:bodyPr>
          <a:lstStyle/>
          <a:p>
            <a:pPr marL="0" indent="0" algn="ctr" latinLnBrk="0">
              <a:lnSpc>
                <a:spcPts val="10800"/>
              </a:lnSpc>
              <a:spcBef>
                <a:spcPct val="0"/>
              </a:spcBef>
              <a:buFontTx/>
              <a:buNone/>
            </a:pPr>
            <a:r>
              <a:rPr lang="ko-KR" sz="9000" dirty="0">
                <a:solidFill>
                  <a:srgbClr val="003EA8"/>
                </a:solidFill>
                <a:ea typeface="Noto Sans KR" panose="020B0200000000000000" charset="-127"/>
              </a:rPr>
              <a:t>장바구니</a:t>
            </a:r>
            <a:endParaRPr lang="ko-KR" altLang="en-US" sz="9000" dirty="0">
              <a:solidFill>
                <a:srgbClr val="003EA8"/>
              </a:solidFill>
              <a:ea typeface="Noto Sans KR" panose="020B0200000000000000" charset="-127"/>
            </a:endParaRPr>
          </a:p>
        </p:txBody>
      </p:sp>
      <p:cxnSp>
        <p:nvCxnSpPr>
          <p:cNvPr id="5" name="Rect 0"/>
          <p:cNvCxnSpPr/>
          <p:nvPr/>
        </p:nvCxnSpPr>
        <p:spPr>
          <a:xfrm flipV="1">
            <a:off x="1641475" y="1745615"/>
            <a:ext cx="16650335" cy="4445"/>
          </a:xfrm>
          <a:prstGeom prst="line">
            <a:avLst/>
          </a:prstGeom>
          <a:ln w="28575" cap="flat" cmpd="sng">
            <a:solidFill>
              <a:srgbClr val="003EA8">
                <a:alpha val="100000"/>
              </a:srgbClr>
            </a:solidFill>
            <a:prstDash val="solid"/>
            <a:round/>
          </a:ln>
        </p:spPr>
        <p:style>
          <a:lnRef idx="1">
            <a:schemeClr val="accent1"/>
          </a:lnRef>
          <a:fillRef idx="0">
            <a:schemeClr val="accent1"/>
          </a:fillRef>
          <a:effectRef idx="0">
            <a:schemeClr val="accent1"/>
          </a:effectRef>
          <a:fontRef idx="minor">
            <a:schemeClr val="tx1"/>
          </a:fontRef>
        </p:style>
      </p:cxnSp>
      <p:sp>
        <p:nvSpPr>
          <p:cNvPr id="6" name="Rect 0"/>
          <p:cNvSpPr>
            <a:spLocks/>
          </p:cNvSpPr>
          <p:nvPr/>
        </p:nvSpPr>
        <p:spPr>
          <a:xfrm>
            <a:off x="-2887980" y="40640"/>
            <a:ext cx="4589780" cy="1630045"/>
          </a:xfrm>
          <a:custGeom>
            <a:avLst/>
            <a:gdLst>
              <a:gd name="TX0" fmla="*/ 0 w 4585513"/>
              <a:gd name="TY0" fmla="*/ 0 h 1625777"/>
              <a:gd name="TX1" fmla="*/ 4585506 w 4585513"/>
              <a:gd name="TY1" fmla="*/ 0 h 1625777"/>
              <a:gd name="TX2" fmla="*/ 4585506 w 4585513"/>
              <a:gd name="TY2" fmla="*/ 1625770 h 1625777"/>
              <a:gd name="TX3" fmla="*/ 0 w 4585513"/>
              <a:gd name="TY3" fmla="*/ 1625770 h 1625777"/>
              <a:gd name="TX4" fmla="*/ 0 w 4585513"/>
              <a:gd name="TY4" fmla="*/ 0 h 1625777"/>
            </a:gdLst>
            <a:ahLst/>
            <a:cxnLst>
              <a:cxn ang="0">
                <a:pos x="TX0" y="TY0"/>
              </a:cxn>
              <a:cxn ang="0">
                <a:pos x="TX1" y="TY1"/>
              </a:cxn>
              <a:cxn ang="0">
                <a:pos x="TX2" y="TY2"/>
              </a:cxn>
              <a:cxn ang="0">
                <a:pos x="TX3" y="TY3"/>
              </a:cxn>
              <a:cxn ang="0">
                <a:pos x="TX4" y="TY4"/>
              </a:cxn>
            </a:cxnLst>
            <a:rect l="l" t="t" r="r" b="b"/>
            <a:pathLst>
              <a:path w="4585513" h="1625777">
                <a:moveTo>
                  <a:pt x="0" y="0"/>
                </a:moveTo>
                <a:lnTo>
                  <a:pt x="4585506" y="0"/>
                </a:lnTo>
                <a:lnTo>
                  <a:pt x="4585506" y="1625770"/>
                </a:lnTo>
                <a:lnTo>
                  <a:pt x="0" y="1625770"/>
                </a:lnTo>
                <a:lnTo>
                  <a:pt x="0" y="0"/>
                </a:lnTo>
                <a:close/>
              </a:path>
            </a:pathLst>
          </a:custGeom>
          <a:blipFill rotWithShape="1">
            <a:blip r:embed="rId4"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7" name="Rect 0"/>
          <p:cNvSpPr>
            <a:spLocks/>
          </p:cNvSpPr>
          <p:nvPr/>
        </p:nvSpPr>
        <p:spPr>
          <a:xfrm>
            <a:off x="13133705" y="8736965"/>
            <a:ext cx="9692640" cy="2346960"/>
          </a:xfrm>
          <a:custGeom>
            <a:avLst/>
            <a:gdLst>
              <a:gd name="TX0" fmla="*/ 0 w 9688920"/>
              <a:gd name="TY0" fmla="*/ 0 h 2342962"/>
              <a:gd name="TX1" fmla="*/ 9688914 w 9688920"/>
              <a:gd name="TY1" fmla="*/ 0 h 2342962"/>
              <a:gd name="TX2" fmla="*/ 9688914 w 9688920"/>
              <a:gd name="TY2" fmla="*/ 2342955 h 2342962"/>
              <a:gd name="TX3" fmla="*/ 0 w 9688920"/>
              <a:gd name="TY3" fmla="*/ 2342955 h 2342962"/>
              <a:gd name="TX4" fmla="*/ 0 w 9688920"/>
              <a:gd name="TY4" fmla="*/ 0 h 2342962"/>
            </a:gdLst>
            <a:ahLst/>
            <a:cxnLst>
              <a:cxn ang="0">
                <a:pos x="TX0" y="TY0"/>
              </a:cxn>
              <a:cxn ang="0">
                <a:pos x="TX1" y="TY1"/>
              </a:cxn>
              <a:cxn ang="0">
                <a:pos x="TX2" y="TY2"/>
              </a:cxn>
              <a:cxn ang="0">
                <a:pos x="TX3" y="TY3"/>
              </a:cxn>
              <a:cxn ang="0">
                <a:pos x="TX4" y="TY4"/>
              </a:cxn>
            </a:cxnLst>
            <a:rect l="l" t="t" r="r" b="b"/>
            <a:pathLst>
              <a:path w="9688920" h="2342962">
                <a:moveTo>
                  <a:pt x="0" y="0"/>
                </a:moveTo>
                <a:lnTo>
                  <a:pt x="9688914" y="0"/>
                </a:lnTo>
                <a:lnTo>
                  <a:pt x="9688914" y="2342955"/>
                </a:lnTo>
                <a:lnTo>
                  <a:pt x="0" y="2342955"/>
                </a:lnTo>
                <a:lnTo>
                  <a:pt x="0" y="0"/>
                </a:lnTo>
                <a:close/>
              </a:path>
            </a:pathLst>
          </a:custGeom>
          <a:blipFill rotWithShape="1">
            <a:blip r:embed="rId5"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8" name="Rect 0"/>
          <p:cNvSpPr>
            <a:spLocks/>
          </p:cNvSpPr>
          <p:nvPr/>
        </p:nvSpPr>
        <p:spPr>
          <a:xfrm>
            <a:off x="16782415" y="9270365"/>
            <a:ext cx="1449705" cy="1819275"/>
          </a:xfrm>
          <a:custGeom>
            <a:avLst/>
            <a:gdLst>
              <a:gd name="TX0" fmla="*/ 0 w 1446464"/>
              <a:gd name="TY0" fmla="*/ 0 h 1816335"/>
              <a:gd name="TX1" fmla="*/ 1446460 w 1446464"/>
              <a:gd name="TY1" fmla="*/ 0 h 1816335"/>
              <a:gd name="TX2" fmla="*/ 1446460 w 1446464"/>
              <a:gd name="TY2" fmla="*/ 1816331 h 1816335"/>
              <a:gd name="TX3" fmla="*/ 0 w 1446464"/>
              <a:gd name="TY3" fmla="*/ 1816331 h 1816335"/>
              <a:gd name="TX4" fmla="*/ 0 w 1446464"/>
              <a:gd name="TY4" fmla="*/ 0 h 1816335"/>
            </a:gdLst>
            <a:ahLst/>
            <a:cxnLst>
              <a:cxn ang="0">
                <a:pos x="TX0" y="TY0"/>
              </a:cxn>
              <a:cxn ang="0">
                <a:pos x="TX1" y="TY1"/>
              </a:cxn>
              <a:cxn ang="0">
                <a:pos x="TX2" y="TY2"/>
              </a:cxn>
              <a:cxn ang="0">
                <a:pos x="TX3" y="TY3"/>
              </a:cxn>
              <a:cxn ang="0">
                <a:pos x="TX4" y="TY4"/>
              </a:cxn>
            </a:cxnLst>
            <a:rect l="l" t="t" r="r" b="b"/>
            <a:pathLst>
              <a:path w="1446464" h="1816335">
                <a:moveTo>
                  <a:pt x="0" y="0"/>
                </a:moveTo>
                <a:lnTo>
                  <a:pt x="1446460" y="0"/>
                </a:lnTo>
                <a:lnTo>
                  <a:pt x="1446460" y="1816331"/>
                </a:lnTo>
                <a:lnTo>
                  <a:pt x="0" y="1816331"/>
                </a:lnTo>
                <a:lnTo>
                  <a:pt x="0" y="0"/>
                </a:lnTo>
                <a:close/>
              </a:path>
            </a:pathLst>
          </a:custGeom>
          <a:blipFill rotWithShape="1">
            <a:blip r:embed="rId6"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pic>
        <p:nvPicPr>
          <p:cNvPr id="9" name="그림 5" descr="C:/Users/san/AppData/Roaming/PolarisOffice/ETemp/17520_18380560/fImage1872235426500.png"/>
          <p:cNvPicPr>
            <a:picLocks noChangeAspect="1"/>
          </p:cNvPicPr>
          <p:nvPr/>
        </p:nvPicPr>
        <p:blipFill rotWithShape="1">
          <a:blip r:embed="rId7" cstate="print">
            <a:extLst>
              <a:ext uri="{28A0092B-C50C-407E-A947-70E740481C1C}">
                <a14:useLocalDpi xmlns:a14="http://schemas.microsoft.com/office/drawing/2010/main" val="0"/>
              </a:ext>
            </a:extLst>
          </a:blip>
          <a:stretch>
            <a:fillRect/>
          </a:stretch>
        </p:blipFill>
        <p:spPr>
          <a:xfrm>
            <a:off x="1408430" y="2818765"/>
            <a:ext cx="8502650" cy="5542915"/>
          </a:xfrm>
          <a:prstGeom prst="rect">
            <a:avLst/>
          </a:prstGeom>
          <a:noFill/>
        </p:spPr>
      </p:pic>
      <p:pic>
        <p:nvPicPr>
          <p:cNvPr id="10" name="그림 6" descr="C:/Users/san/AppData/Roaming/PolarisOffice/ETemp/17520_18380560/fImage1694865439169.png"/>
          <p:cNvPicPr>
            <a:picLocks noChangeAspect="1"/>
          </p:cNvPicPr>
          <p:nvPr/>
        </p:nvPicPr>
        <p:blipFill rotWithShape="1">
          <a:blip r:embed="rId8" cstate="print">
            <a:extLst>
              <a:ext uri="{28A0092B-C50C-407E-A947-70E740481C1C}">
                <a14:useLocalDpi xmlns:a14="http://schemas.microsoft.com/office/drawing/2010/main" val="0"/>
              </a:ext>
            </a:extLst>
          </a:blip>
          <a:stretch>
            <a:fillRect/>
          </a:stretch>
        </p:blipFill>
        <p:spPr>
          <a:xfrm>
            <a:off x="12318365" y="3317875"/>
            <a:ext cx="3738880" cy="547243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p:cNvSpPr>
          <p:nvPr/>
        </p:nvSpPr>
        <p:spPr>
          <a:xfrm>
            <a:off x="11956415" y="2453640"/>
            <a:ext cx="4396740" cy="7122160"/>
          </a:xfrm>
          <a:custGeom>
            <a:avLst/>
            <a:gdLst>
              <a:gd name="TX0" fmla="*/ 0 w 4395338"/>
              <a:gd name="TY0" fmla="*/ 0 h 7121202"/>
              <a:gd name="TX1" fmla="*/ 4395337 w 4395338"/>
              <a:gd name="TY1" fmla="*/ 0 h 7121202"/>
              <a:gd name="TX2" fmla="*/ 4395337 w 4395338"/>
              <a:gd name="TY2" fmla="*/ 7121200 h 7121202"/>
              <a:gd name="TX3" fmla="*/ 0 w 4395338"/>
              <a:gd name="TY3" fmla="*/ 7121200 h 7121202"/>
              <a:gd name="TX4" fmla="*/ 0 w 4395338"/>
              <a:gd name="TY4" fmla="*/ 0 h 7121202"/>
            </a:gdLst>
            <a:ahLst/>
            <a:cxnLst>
              <a:cxn ang="0">
                <a:pos x="TX0" y="TY0"/>
              </a:cxn>
              <a:cxn ang="0">
                <a:pos x="TX1" y="TY1"/>
              </a:cxn>
              <a:cxn ang="0">
                <a:pos x="TX2" y="TY2"/>
              </a:cxn>
              <a:cxn ang="0">
                <a:pos x="TX3" y="TY3"/>
              </a:cxn>
              <a:cxn ang="0">
                <a:pos x="TX4" y="TY4"/>
              </a:cxn>
            </a:cxnLst>
            <a:rect l="l" t="t" r="r" b="b"/>
            <a:pathLst>
              <a:path w="4395338" h="7121202">
                <a:moveTo>
                  <a:pt x="0" y="0"/>
                </a:moveTo>
                <a:lnTo>
                  <a:pt x="4395337" y="0"/>
                </a:lnTo>
                <a:lnTo>
                  <a:pt x="4395337" y="7121200"/>
                </a:lnTo>
                <a:lnTo>
                  <a:pt x="0" y="7121200"/>
                </a:lnTo>
                <a:lnTo>
                  <a:pt x="0" y="0"/>
                </a:lnTo>
                <a:close/>
              </a:path>
            </a:pathLst>
          </a:custGeom>
          <a:blipFill rotWithShape="1">
            <a:blip r:embed="rId3"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3" name="Rect 0"/>
          <p:cNvSpPr>
            <a:spLocks/>
          </p:cNvSpPr>
          <p:nvPr/>
        </p:nvSpPr>
        <p:spPr>
          <a:xfrm>
            <a:off x="1028700" y="2453640"/>
            <a:ext cx="9314180" cy="7364095"/>
          </a:xfrm>
          <a:custGeom>
            <a:avLst/>
            <a:gdLst>
              <a:gd name="TX0" fmla="*/ 0 w 8115303"/>
              <a:gd name="TY0" fmla="*/ 0 h 7121203"/>
              <a:gd name="TX1" fmla="*/ 8115300 w 8115303"/>
              <a:gd name="TY1" fmla="*/ 0 h 7121203"/>
              <a:gd name="TX2" fmla="*/ 8115300 w 8115303"/>
              <a:gd name="TY2" fmla="*/ 7121200 h 7121203"/>
              <a:gd name="TX3" fmla="*/ 0 w 8115303"/>
              <a:gd name="TY3" fmla="*/ 7121200 h 7121203"/>
              <a:gd name="TX4" fmla="*/ 0 w 8115303"/>
              <a:gd name="TY4" fmla="*/ 0 h 7121203"/>
            </a:gdLst>
            <a:ahLst/>
            <a:cxnLst>
              <a:cxn ang="0">
                <a:pos x="TX0" y="TY0"/>
              </a:cxn>
              <a:cxn ang="0">
                <a:pos x="TX1" y="TY1"/>
              </a:cxn>
              <a:cxn ang="0">
                <a:pos x="TX2" y="TY2"/>
              </a:cxn>
              <a:cxn ang="0">
                <a:pos x="TX3" y="TY3"/>
              </a:cxn>
              <a:cxn ang="0">
                <a:pos x="TX4" y="TY4"/>
              </a:cxn>
            </a:cxnLst>
            <a:rect l="l" t="t" r="r" b="b"/>
            <a:pathLst>
              <a:path w="8115303" h="7121203">
                <a:moveTo>
                  <a:pt x="0" y="0"/>
                </a:moveTo>
                <a:lnTo>
                  <a:pt x="8115300" y="0"/>
                </a:lnTo>
                <a:lnTo>
                  <a:pt x="8115300" y="7121200"/>
                </a:lnTo>
                <a:lnTo>
                  <a:pt x="0" y="7121200"/>
                </a:lnTo>
                <a:lnTo>
                  <a:pt x="0" y="0"/>
                </a:lnTo>
                <a:close/>
              </a:path>
            </a:pathLst>
          </a:custGeom>
          <a:blipFill rotWithShape="1">
            <a:blip r:embed="rId4"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4" name="Rect 0"/>
          <p:cNvSpPr txBox="1">
            <a:spLocks/>
          </p:cNvSpPr>
          <p:nvPr/>
        </p:nvSpPr>
        <p:spPr>
          <a:xfrm>
            <a:off x="1932305" y="219710"/>
            <a:ext cx="4731385" cy="1372235"/>
          </a:xfrm>
          <a:prstGeom prst="rect">
            <a:avLst/>
          </a:prstGeom>
        </p:spPr>
        <p:txBody>
          <a:bodyPr vert="horz" wrap="square" lIns="0" tIns="0" rIns="0" bIns="0" numCol="1" rtlCol="1" anchor="t">
            <a:spAutoFit/>
          </a:bodyPr>
          <a:lstStyle/>
          <a:p>
            <a:pPr marL="0" indent="0" algn="ctr" latinLnBrk="0">
              <a:lnSpc>
                <a:spcPts val="10800"/>
              </a:lnSpc>
              <a:spcBef>
                <a:spcPct val="0"/>
              </a:spcBef>
              <a:buFontTx/>
              <a:buNone/>
            </a:pPr>
            <a:r>
              <a:rPr lang="ko-KR" altLang="en-US" sz="9000" dirty="0">
                <a:solidFill>
                  <a:srgbClr val="003EA8"/>
                </a:solidFill>
                <a:ea typeface="Noto Sans KR" panose="020B0200000000000000" charset="-127"/>
              </a:rPr>
              <a:t>공지사항</a:t>
            </a:r>
          </a:p>
        </p:txBody>
      </p:sp>
      <p:cxnSp>
        <p:nvCxnSpPr>
          <p:cNvPr id="5" name="Rect 0"/>
          <p:cNvCxnSpPr/>
          <p:nvPr/>
        </p:nvCxnSpPr>
        <p:spPr>
          <a:xfrm flipV="1">
            <a:off x="1641475" y="1745615"/>
            <a:ext cx="16649065" cy="3175"/>
          </a:xfrm>
          <a:prstGeom prst="line">
            <a:avLst/>
          </a:prstGeom>
          <a:ln w="28575" cap="flat" cmpd="sng">
            <a:solidFill>
              <a:srgbClr val="003EA8">
                <a:alpha val="100000"/>
              </a:srgbClr>
            </a:solidFill>
            <a:prstDash val="solid"/>
            <a:round/>
          </a:ln>
        </p:spPr>
        <p:style>
          <a:lnRef idx="1">
            <a:schemeClr val="accent1"/>
          </a:lnRef>
          <a:fillRef idx="0">
            <a:schemeClr val="accent1"/>
          </a:fillRef>
          <a:effectRef idx="0">
            <a:schemeClr val="accent1"/>
          </a:effectRef>
          <a:fontRef idx="minor">
            <a:schemeClr val="tx1"/>
          </a:fontRef>
        </p:style>
      </p:cxnSp>
      <p:sp>
        <p:nvSpPr>
          <p:cNvPr id="6" name="Rect 0"/>
          <p:cNvSpPr>
            <a:spLocks/>
          </p:cNvSpPr>
          <p:nvPr/>
        </p:nvSpPr>
        <p:spPr>
          <a:xfrm>
            <a:off x="-2887980" y="40640"/>
            <a:ext cx="4588510" cy="1628775"/>
          </a:xfrm>
          <a:custGeom>
            <a:avLst/>
            <a:gdLst>
              <a:gd name="TX0" fmla="*/ 0 w 4585511"/>
              <a:gd name="TY0" fmla="*/ 0 h 1625775"/>
              <a:gd name="TX1" fmla="*/ 4585506 w 4585511"/>
              <a:gd name="TY1" fmla="*/ 0 h 1625775"/>
              <a:gd name="TX2" fmla="*/ 4585506 w 4585511"/>
              <a:gd name="TY2" fmla="*/ 1625770 h 1625775"/>
              <a:gd name="TX3" fmla="*/ 0 w 4585511"/>
              <a:gd name="TY3" fmla="*/ 1625770 h 1625775"/>
              <a:gd name="TX4" fmla="*/ 0 w 4585511"/>
              <a:gd name="TY4" fmla="*/ 0 h 1625775"/>
            </a:gdLst>
            <a:ahLst/>
            <a:cxnLst>
              <a:cxn ang="0">
                <a:pos x="TX0" y="TY0"/>
              </a:cxn>
              <a:cxn ang="0">
                <a:pos x="TX1" y="TY1"/>
              </a:cxn>
              <a:cxn ang="0">
                <a:pos x="TX2" y="TY2"/>
              </a:cxn>
              <a:cxn ang="0">
                <a:pos x="TX3" y="TY3"/>
              </a:cxn>
              <a:cxn ang="0">
                <a:pos x="TX4" y="TY4"/>
              </a:cxn>
            </a:cxnLst>
            <a:rect l="l" t="t" r="r" b="b"/>
            <a:pathLst>
              <a:path w="4585511" h="1625775">
                <a:moveTo>
                  <a:pt x="0" y="0"/>
                </a:moveTo>
                <a:lnTo>
                  <a:pt x="4585506" y="0"/>
                </a:lnTo>
                <a:lnTo>
                  <a:pt x="4585506" y="1625770"/>
                </a:lnTo>
                <a:lnTo>
                  <a:pt x="0" y="1625770"/>
                </a:lnTo>
                <a:lnTo>
                  <a:pt x="0" y="0"/>
                </a:lnTo>
                <a:close/>
              </a:path>
            </a:pathLst>
          </a:custGeom>
          <a:blipFill rotWithShape="1">
            <a:blip r:embed="rId5"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7" name="Rect 0"/>
          <p:cNvSpPr>
            <a:spLocks/>
          </p:cNvSpPr>
          <p:nvPr/>
        </p:nvSpPr>
        <p:spPr>
          <a:xfrm>
            <a:off x="13133705" y="8736965"/>
            <a:ext cx="9691370" cy="2345690"/>
          </a:xfrm>
          <a:custGeom>
            <a:avLst/>
            <a:gdLst>
              <a:gd name="TX0" fmla="*/ 0 w 9688918"/>
              <a:gd name="TY0" fmla="*/ 0 h 2342960"/>
              <a:gd name="TX1" fmla="*/ 9688914 w 9688918"/>
              <a:gd name="TY1" fmla="*/ 0 h 2342960"/>
              <a:gd name="TX2" fmla="*/ 9688914 w 9688918"/>
              <a:gd name="TY2" fmla="*/ 2342955 h 2342960"/>
              <a:gd name="TX3" fmla="*/ 0 w 9688918"/>
              <a:gd name="TY3" fmla="*/ 2342955 h 2342960"/>
              <a:gd name="TX4" fmla="*/ 0 w 9688918"/>
              <a:gd name="TY4" fmla="*/ 0 h 2342960"/>
            </a:gdLst>
            <a:ahLst/>
            <a:cxnLst>
              <a:cxn ang="0">
                <a:pos x="TX0" y="TY0"/>
              </a:cxn>
              <a:cxn ang="0">
                <a:pos x="TX1" y="TY1"/>
              </a:cxn>
              <a:cxn ang="0">
                <a:pos x="TX2" y="TY2"/>
              </a:cxn>
              <a:cxn ang="0">
                <a:pos x="TX3" y="TY3"/>
              </a:cxn>
              <a:cxn ang="0">
                <a:pos x="TX4" y="TY4"/>
              </a:cxn>
            </a:cxnLst>
            <a:rect l="l" t="t" r="r" b="b"/>
            <a:pathLst>
              <a:path w="9688918" h="2342960">
                <a:moveTo>
                  <a:pt x="0" y="0"/>
                </a:moveTo>
                <a:lnTo>
                  <a:pt x="9688914" y="0"/>
                </a:lnTo>
                <a:lnTo>
                  <a:pt x="9688914" y="2342955"/>
                </a:lnTo>
                <a:lnTo>
                  <a:pt x="0" y="2342955"/>
                </a:lnTo>
                <a:lnTo>
                  <a:pt x="0" y="0"/>
                </a:lnTo>
                <a:close/>
              </a:path>
            </a:pathLst>
          </a:custGeom>
          <a:blipFill rotWithShape="1">
            <a:blip r:embed="rId6"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8" name="Rect 0"/>
          <p:cNvSpPr>
            <a:spLocks/>
          </p:cNvSpPr>
          <p:nvPr/>
        </p:nvSpPr>
        <p:spPr>
          <a:xfrm>
            <a:off x="16782415" y="9270365"/>
            <a:ext cx="1448435" cy="1818005"/>
          </a:xfrm>
          <a:custGeom>
            <a:avLst/>
            <a:gdLst>
              <a:gd name="TX0" fmla="*/ 0 w 1446462"/>
              <a:gd name="TY0" fmla="*/ 0 h 1816333"/>
              <a:gd name="TX1" fmla="*/ 1446460 w 1446462"/>
              <a:gd name="TY1" fmla="*/ 0 h 1816333"/>
              <a:gd name="TX2" fmla="*/ 1446460 w 1446462"/>
              <a:gd name="TY2" fmla="*/ 1816331 h 1816333"/>
              <a:gd name="TX3" fmla="*/ 0 w 1446462"/>
              <a:gd name="TY3" fmla="*/ 1816331 h 1816333"/>
              <a:gd name="TX4" fmla="*/ 0 w 1446462"/>
              <a:gd name="TY4" fmla="*/ 0 h 1816333"/>
            </a:gdLst>
            <a:ahLst/>
            <a:cxnLst>
              <a:cxn ang="0">
                <a:pos x="TX0" y="TY0"/>
              </a:cxn>
              <a:cxn ang="0">
                <a:pos x="TX1" y="TY1"/>
              </a:cxn>
              <a:cxn ang="0">
                <a:pos x="TX2" y="TY2"/>
              </a:cxn>
              <a:cxn ang="0">
                <a:pos x="TX3" y="TY3"/>
              </a:cxn>
              <a:cxn ang="0">
                <a:pos x="TX4" y="TY4"/>
              </a:cxn>
            </a:cxnLst>
            <a:rect l="l" t="t" r="r" b="b"/>
            <a:pathLst>
              <a:path w="1446462" h="1816333">
                <a:moveTo>
                  <a:pt x="0" y="0"/>
                </a:moveTo>
                <a:lnTo>
                  <a:pt x="1446460" y="0"/>
                </a:lnTo>
                <a:lnTo>
                  <a:pt x="1446460" y="1816331"/>
                </a:lnTo>
                <a:lnTo>
                  <a:pt x="0" y="1816331"/>
                </a:lnTo>
                <a:lnTo>
                  <a:pt x="0" y="0"/>
                </a:lnTo>
                <a:close/>
              </a:path>
            </a:pathLst>
          </a:custGeom>
          <a:blipFill rotWithShape="1">
            <a:blip r:embed="rId7"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pic>
        <p:nvPicPr>
          <p:cNvPr id="9" name="그림 1"/>
          <p:cNvPicPr>
            <a:picLocks noChangeAspect="1"/>
          </p:cNvPicPr>
          <p:nvPr/>
        </p:nvPicPr>
        <p:blipFill rotWithShape="1">
          <a:blip r:embed="rId8" cstate="print">
            <a:extLst>
              <a:ext uri="{28A0092B-C50C-407E-A947-70E740481C1C}">
                <a14:useLocalDpi xmlns:a14="http://schemas.microsoft.com/office/drawing/2010/main" val="0"/>
              </a:ext>
            </a:extLst>
          </a:blip>
          <a:stretch>
            <a:fillRect/>
          </a:stretch>
        </p:blipFill>
        <p:spPr>
          <a:xfrm>
            <a:off x="1408430" y="2795905"/>
            <a:ext cx="8529320" cy="5609590"/>
          </a:xfrm>
          <a:prstGeom prst="rect">
            <a:avLst/>
          </a:prstGeom>
          <a:noFill/>
        </p:spPr>
      </p:pic>
      <p:pic>
        <p:nvPicPr>
          <p:cNvPr id="10" name="그림 2"/>
          <p:cNvPicPr>
            <a:picLocks noChangeAspect="1"/>
          </p:cNvPicPr>
          <p:nvPr/>
        </p:nvPicPr>
        <p:blipFill rotWithShape="1">
          <a:blip r:embed="rId9" cstate="print">
            <a:extLst>
              <a:ext uri="{28A0092B-C50C-407E-A947-70E740481C1C}">
                <a14:useLocalDpi xmlns:a14="http://schemas.microsoft.com/office/drawing/2010/main" val="0"/>
              </a:ext>
            </a:extLst>
          </a:blip>
          <a:srcRect b="8937"/>
          <a:stretch>
            <a:fillRect/>
          </a:stretch>
        </p:blipFill>
        <p:spPr>
          <a:xfrm>
            <a:off x="12292330" y="3299460"/>
            <a:ext cx="3758565" cy="5525135"/>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p:cNvSpPr>
          <p:nvPr/>
        </p:nvSpPr>
        <p:spPr>
          <a:xfrm>
            <a:off x="11956415" y="2453640"/>
            <a:ext cx="4397375" cy="7122795"/>
          </a:xfrm>
          <a:custGeom>
            <a:avLst/>
            <a:gdLst>
              <a:gd name="TX0" fmla="*/ 0 w 4395339"/>
              <a:gd name="TY0" fmla="*/ 0 h 7121203"/>
              <a:gd name="TX1" fmla="*/ 4395337 w 4395339"/>
              <a:gd name="TY1" fmla="*/ 0 h 7121203"/>
              <a:gd name="TX2" fmla="*/ 4395337 w 4395339"/>
              <a:gd name="TY2" fmla="*/ 7121200 h 7121203"/>
              <a:gd name="TX3" fmla="*/ 0 w 4395339"/>
              <a:gd name="TY3" fmla="*/ 7121200 h 7121203"/>
              <a:gd name="TX4" fmla="*/ 0 w 4395339"/>
              <a:gd name="TY4" fmla="*/ 0 h 7121203"/>
            </a:gdLst>
            <a:ahLst/>
            <a:cxnLst>
              <a:cxn ang="0">
                <a:pos x="TX0" y="TY0"/>
              </a:cxn>
              <a:cxn ang="0">
                <a:pos x="TX1" y="TY1"/>
              </a:cxn>
              <a:cxn ang="0">
                <a:pos x="TX2" y="TY2"/>
              </a:cxn>
              <a:cxn ang="0">
                <a:pos x="TX3" y="TY3"/>
              </a:cxn>
              <a:cxn ang="0">
                <a:pos x="TX4" y="TY4"/>
              </a:cxn>
            </a:cxnLst>
            <a:rect l="l" t="t" r="r" b="b"/>
            <a:pathLst>
              <a:path w="4395339" h="7121203">
                <a:moveTo>
                  <a:pt x="0" y="0"/>
                </a:moveTo>
                <a:lnTo>
                  <a:pt x="4395337" y="0"/>
                </a:lnTo>
                <a:lnTo>
                  <a:pt x="4395337" y="7121200"/>
                </a:lnTo>
                <a:lnTo>
                  <a:pt x="0" y="7121200"/>
                </a:lnTo>
                <a:lnTo>
                  <a:pt x="0" y="0"/>
                </a:lnTo>
                <a:close/>
              </a:path>
            </a:pathLst>
          </a:custGeom>
          <a:blipFill rotWithShape="1">
            <a:blip r:embed="rId3"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3" name="Rect 0"/>
          <p:cNvSpPr>
            <a:spLocks/>
          </p:cNvSpPr>
          <p:nvPr/>
        </p:nvSpPr>
        <p:spPr>
          <a:xfrm>
            <a:off x="1028700" y="2453640"/>
            <a:ext cx="9314180" cy="7364095"/>
          </a:xfrm>
          <a:custGeom>
            <a:avLst/>
            <a:gdLst>
              <a:gd name="TX0" fmla="*/ 0 w 8115303"/>
              <a:gd name="TY0" fmla="*/ 0 h 7121203"/>
              <a:gd name="TX1" fmla="*/ 8115300 w 8115303"/>
              <a:gd name="TY1" fmla="*/ 0 h 7121203"/>
              <a:gd name="TX2" fmla="*/ 8115300 w 8115303"/>
              <a:gd name="TY2" fmla="*/ 7121200 h 7121203"/>
              <a:gd name="TX3" fmla="*/ 0 w 8115303"/>
              <a:gd name="TY3" fmla="*/ 7121200 h 7121203"/>
              <a:gd name="TX4" fmla="*/ 0 w 8115303"/>
              <a:gd name="TY4" fmla="*/ 0 h 7121203"/>
            </a:gdLst>
            <a:ahLst/>
            <a:cxnLst>
              <a:cxn ang="0">
                <a:pos x="TX0" y="TY0"/>
              </a:cxn>
              <a:cxn ang="0">
                <a:pos x="TX1" y="TY1"/>
              </a:cxn>
              <a:cxn ang="0">
                <a:pos x="TX2" y="TY2"/>
              </a:cxn>
              <a:cxn ang="0">
                <a:pos x="TX3" y="TY3"/>
              </a:cxn>
              <a:cxn ang="0">
                <a:pos x="TX4" y="TY4"/>
              </a:cxn>
            </a:cxnLst>
            <a:rect l="l" t="t" r="r" b="b"/>
            <a:pathLst>
              <a:path w="8115303" h="7121203">
                <a:moveTo>
                  <a:pt x="0" y="0"/>
                </a:moveTo>
                <a:lnTo>
                  <a:pt x="8115300" y="0"/>
                </a:lnTo>
                <a:lnTo>
                  <a:pt x="8115300" y="7121200"/>
                </a:lnTo>
                <a:lnTo>
                  <a:pt x="0" y="7121200"/>
                </a:lnTo>
                <a:lnTo>
                  <a:pt x="0" y="0"/>
                </a:lnTo>
                <a:close/>
              </a:path>
            </a:pathLst>
          </a:custGeom>
          <a:blipFill rotWithShape="1">
            <a:blip r:embed="rId4"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4" name="Rect 0"/>
          <p:cNvSpPr txBox="1">
            <a:spLocks/>
          </p:cNvSpPr>
          <p:nvPr/>
        </p:nvSpPr>
        <p:spPr>
          <a:xfrm>
            <a:off x="1932304" y="219710"/>
            <a:ext cx="9595485" cy="1384995"/>
          </a:xfrm>
          <a:prstGeom prst="rect">
            <a:avLst/>
          </a:prstGeom>
        </p:spPr>
        <p:txBody>
          <a:bodyPr vert="horz" wrap="square" lIns="0" tIns="0" rIns="0" bIns="0" numCol="1" rtlCol="1" anchor="t">
            <a:spAutoFit/>
          </a:bodyPr>
          <a:lstStyle/>
          <a:p>
            <a:pPr marL="0" indent="0" latinLnBrk="0">
              <a:lnSpc>
                <a:spcPts val="10800"/>
              </a:lnSpc>
              <a:spcBef>
                <a:spcPct val="0"/>
              </a:spcBef>
              <a:buFontTx/>
              <a:buNone/>
            </a:pPr>
            <a:r>
              <a:rPr lang="ko-KR" altLang="en-US" sz="9000" dirty="0">
                <a:solidFill>
                  <a:srgbClr val="003EA8"/>
                </a:solidFill>
                <a:ea typeface="Noto Sans KR" panose="020B0200000000000000" charset="-127"/>
              </a:rPr>
              <a:t>공지사항</a:t>
            </a:r>
            <a:r>
              <a:rPr lang="ko-KR" sz="9000" dirty="0">
                <a:solidFill>
                  <a:srgbClr val="003EA8"/>
                </a:solidFill>
                <a:ea typeface="Noto Sans KR" panose="020B0200000000000000" charset="-127"/>
              </a:rPr>
              <a:t> 상세</a:t>
            </a:r>
            <a:endParaRPr lang="ko-KR" altLang="en-US" sz="9000" dirty="0">
              <a:solidFill>
                <a:srgbClr val="003EA8"/>
              </a:solidFill>
              <a:ea typeface="Noto Sans KR" panose="020B0200000000000000" charset="-127"/>
            </a:endParaRPr>
          </a:p>
        </p:txBody>
      </p:sp>
      <p:cxnSp>
        <p:nvCxnSpPr>
          <p:cNvPr id="5" name="Rect 0"/>
          <p:cNvCxnSpPr/>
          <p:nvPr/>
        </p:nvCxnSpPr>
        <p:spPr>
          <a:xfrm flipV="1">
            <a:off x="1641475" y="1745615"/>
            <a:ext cx="16649065" cy="3175"/>
          </a:xfrm>
          <a:prstGeom prst="line">
            <a:avLst/>
          </a:prstGeom>
          <a:ln w="28575" cap="flat" cmpd="sng">
            <a:solidFill>
              <a:srgbClr val="003EA8">
                <a:alpha val="100000"/>
              </a:srgbClr>
            </a:solidFill>
            <a:prstDash val="solid"/>
            <a:round/>
          </a:ln>
        </p:spPr>
        <p:style>
          <a:lnRef idx="1">
            <a:schemeClr val="accent1"/>
          </a:lnRef>
          <a:fillRef idx="0">
            <a:schemeClr val="accent1"/>
          </a:fillRef>
          <a:effectRef idx="0">
            <a:schemeClr val="accent1"/>
          </a:effectRef>
          <a:fontRef idx="minor">
            <a:schemeClr val="tx1"/>
          </a:fontRef>
        </p:style>
      </p:cxnSp>
      <p:sp>
        <p:nvSpPr>
          <p:cNvPr id="6" name="Rect 0"/>
          <p:cNvSpPr>
            <a:spLocks/>
          </p:cNvSpPr>
          <p:nvPr/>
        </p:nvSpPr>
        <p:spPr>
          <a:xfrm>
            <a:off x="-2887980" y="40640"/>
            <a:ext cx="4588510" cy="1628775"/>
          </a:xfrm>
          <a:custGeom>
            <a:avLst/>
            <a:gdLst>
              <a:gd name="TX0" fmla="*/ 0 w 4585511"/>
              <a:gd name="TY0" fmla="*/ 0 h 1625775"/>
              <a:gd name="TX1" fmla="*/ 4585506 w 4585511"/>
              <a:gd name="TY1" fmla="*/ 0 h 1625775"/>
              <a:gd name="TX2" fmla="*/ 4585506 w 4585511"/>
              <a:gd name="TY2" fmla="*/ 1625770 h 1625775"/>
              <a:gd name="TX3" fmla="*/ 0 w 4585511"/>
              <a:gd name="TY3" fmla="*/ 1625770 h 1625775"/>
              <a:gd name="TX4" fmla="*/ 0 w 4585511"/>
              <a:gd name="TY4" fmla="*/ 0 h 1625775"/>
            </a:gdLst>
            <a:ahLst/>
            <a:cxnLst>
              <a:cxn ang="0">
                <a:pos x="TX0" y="TY0"/>
              </a:cxn>
              <a:cxn ang="0">
                <a:pos x="TX1" y="TY1"/>
              </a:cxn>
              <a:cxn ang="0">
                <a:pos x="TX2" y="TY2"/>
              </a:cxn>
              <a:cxn ang="0">
                <a:pos x="TX3" y="TY3"/>
              </a:cxn>
              <a:cxn ang="0">
                <a:pos x="TX4" y="TY4"/>
              </a:cxn>
            </a:cxnLst>
            <a:rect l="l" t="t" r="r" b="b"/>
            <a:pathLst>
              <a:path w="4585511" h="1625775">
                <a:moveTo>
                  <a:pt x="0" y="0"/>
                </a:moveTo>
                <a:lnTo>
                  <a:pt x="4585506" y="0"/>
                </a:lnTo>
                <a:lnTo>
                  <a:pt x="4585506" y="1625770"/>
                </a:lnTo>
                <a:lnTo>
                  <a:pt x="0" y="1625770"/>
                </a:lnTo>
                <a:lnTo>
                  <a:pt x="0" y="0"/>
                </a:lnTo>
                <a:close/>
              </a:path>
            </a:pathLst>
          </a:custGeom>
          <a:blipFill rotWithShape="1">
            <a:blip r:embed="rId5"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7" name="Rect 0"/>
          <p:cNvSpPr>
            <a:spLocks/>
          </p:cNvSpPr>
          <p:nvPr/>
        </p:nvSpPr>
        <p:spPr>
          <a:xfrm>
            <a:off x="13133705" y="8736965"/>
            <a:ext cx="9691370" cy="2345690"/>
          </a:xfrm>
          <a:custGeom>
            <a:avLst/>
            <a:gdLst>
              <a:gd name="TX0" fmla="*/ 0 w 9688918"/>
              <a:gd name="TY0" fmla="*/ 0 h 2342960"/>
              <a:gd name="TX1" fmla="*/ 9688914 w 9688918"/>
              <a:gd name="TY1" fmla="*/ 0 h 2342960"/>
              <a:gd name="TX2" fmla="*/ 9688914 w 9688918"/>
              <a:gd name="TY2" fmla="*/ 2342955 h 2342960"/>
              <a:gd name="TX3" fmla="*/ 0 w 9688918"/>
              <a:gd name="TY3" fmla="*/ 2342955 h 2342960"/>
              <a:gd name="TX4" fmla="*/ 0 w 9688918"/>
              <a:gd name="TY4" fmla="*/ 0 h 2342960"/>
            </a:gdLst>
            <a:ahLst/>
            <a:cxnLst>
              <a:cxn ang="0">
                <a:pos x="TX0" y="TY0"/>
              </a:cxn>
              <a:cxn ang="0">
                <a:pos x="TX1" y="TY1"/>
              </a:cxn>
              <a:cxn ang="0">
                <a:pos x="TX2" y="TY2"/>
              </a:cxn>
              <a:cxn ang="0">
                <a:pos x="TX3" y="TY3"/>
              </a:cxn>
              <a:cxn ang="0">
                <a:pos x="TX4" y="TY4"/>
              </a:cxn>
            </a:cxnLst>
            <a:rect l="l" t="t" r="r" b="b"/>
            <a:pathLst>
              <a:path w="9688918" h="2342960">
                <a:moveTo>
                  <a:pt x="0" y="0"/>
                </a:moveTo>
                <a:lnTo>
                  <a:pt x="9688914" y="0"/>
                </a:lnTo>
                <a:lnTo>
                  <a:pt x="9688914" y="2342955"/>
                </a:lnTo>
                <a:lnTo>
                  <a:pt x="0" y="2342955"/>
                </a:lnTo>
                <a:lnTo>
                  <a:pt x="0" y="0"/>
                </a:lnTo>
                <a:close/>
              </a:path>
            </a:pathLst>
          </a:custGeom>
          <a:blipFill rotWithShape="1">
            <a:blip r:embed="rId6"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8" name="Rect 0"/>
          <p:cNvSpPr>
            <a:spLocks/>
          </p:cNvSpPr>
          <p:nvPr/>
        </p:nvSpPr>
        <p:spPr>
          <a:xfrm>
            <a:off x="16782415" y="9270365"/>
            <a:ext cx="1448435" cy="1818005"/>
          </a:xfrm>
          <a:custGeom>
            <a:avLst/>
            <a:gdLst>
              <a:gd name="TX0" fmla="*/ 0 w 1446462"/>
              <a:gd name="TY0" fmla="*/ 0 h 1816333"/>
              <a:gd name="TX1" fmla="*/ 1446460 w 1446462"/>
              <a:gd name="TY1" fmla="*/ 0 h 1816333"/>
              <a:gd name="TX2" fmla="*/ 1446460 w 1446462"/>
              <a:gd name="TY2" fmla="*/ 1816331 h 1816333"/>
              <a:gd name="TX3" fmla="*/ 0 w 1446462"/>
              <a:gd name="TY3" fmla="*/ 1816331 h 1816333"/>
              <a:gd name="TX4" fmla="*/ 0 w 1446462"/>
              <a:gd name="TY4" fmla="*/ 0 h 1816333"/>
            </a:gdLst>
            <a:ahLst/>
            <a:cxnLst>
              <a:cxn ang="0">
                <a:pos x="TX0" y="TY0"/>
              </a:cxn>
              <a:cxn ang="0">
                <a:pos x="TX1" y="TY1"/>
              </a:cxn>
              <a:cxn ang="0">
                <a:pos x="TX2" y="TY2"/>
              </a:cxn>
              <a:cxn ang="0">
                <a:pos x="TX3" y="TY3"/>
              </a:cxn>
              <a:cxn ang="0">
                <a:pos x="TX4" y="TY4"/>
              </a:cxn>
            </a:cxnLst>
            <a:rect l="l" t="t" r="r" b="b"/>
            <a:pathLst>
              <a:path w="1446462" h="1816333">
                <a:moveTo>
                  <a:pt x="0" y="0"/>
                </a:moveTo>
                <a:lnTo>
                  <a:pt x="1446460" y="0"/>
                </a:lnTo>
                <a:lnTo>
                  <a:pt x="1446460" y="1816331"/>
                </a:lnTo>
                <a:lnTo>
                  <a:pt x="0" y="1816331"/>
                </a:lnTo>
                <a:lnTo>
                  <a:pt x="0" y="0"/>
                </a:lnTo>
                <a:close/>
              </a:path>
            </a:pathLst>
          </a:custGeom>
          <a:blipFill rotWithShape="1">
            <a:blip r:embed="rId7"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pic>
        <p:nvPicPr>
          <p:cNvPr id="12" name="그림 11">
            <a:extLst>
              <a:ext uri="{FF2B5EF4-FFF2-40B4-BE49-F238E27FC236}">
                <a16:creationId xmlns:a16="http://schemas.microsoft.com/office/drawing/2014/main" id="{F6E88E65-583E-4B34-8CBB-8F9ECD10EA47}"/>
              </a:ext>
            </a:extLst>
          </p:cNvPr>
          <p:cNvPicPr>
            <a:picLocks noChangeAspect="1"/>
          </p:cNvPicPr>
          <p:nvPr/>
        </p:nvPicPr>
        <p:blipFill rotWithShape="1">
          <a:blip r:embed="rId8"/>
          <a:srcRect t="36842"/>
          <a:stretch/>
        </p:blipFill>
        <p:spPr>
          <a:xfrm>
            <a:off x="1330340" y="2705101"/>
            <a:ext cx="8728060" cy="5791200"/>
          </a:xfrm>
          <a:prstGeom prst="rect">
            <a:avLst/>
          </a:prstGeom>
        </p:spPr>
      </p:pic>
      <p:pic>
        <p:nvPicPr>
          <p:cNvPr id="14" name="그림 13">
            <a:extLst>
              <a:ext uri="{FF2B5EF4-FFF2-40B4-BE49-F238E27FC236}">
                <a16:creationId xmlns:a16="http://schemas.microsoft.com/office/drawing/2014/main" id="{2109CE12-7B70-4C1A-974F-0882BAE5E748}"/>
              </a:ext>
            </a:extLst>
          </p:cNvPr>
          <p:cNvPicPr>
            <a:picLocks noChangeAspect="1"/>
          </p:cNvPicPr>
          <p:nvPr/>
        </p:nvPicPr>
        <p:blipFill rotWithShape="1">
          <a:blip r:embed="rId9"/>
          <a:srcRect t="30661"/>
          <a:stretch/>
        </p:blipFill>
        <p:spPr>
          <a:xfrm>
            <a:off x="12359639" y="3419474"/>
            <a:ext cx="3590925" cy="51911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p:cNvSpPr>
          <p:nvPr/>
        </p:nvSpPr>
        <p:spPr>
          <a:xfrm>
            <a:off x="11956415" y="2453640"/>
            <a:ext cx="4396740" cy="7122160"/>
          </a:xfrm>
          <a:custGeom>
            <a:avLst/>
            <a:gdLst>
              <a:gd name="TX0" fmla="*/ 0 w 4395338"/>
              <a:gd name="TY0" fmla="*/ 0 h 7121202"/>
              <a:gd name="TX1" fmla="*/ 4395337 w 4395338"/>
              <a:gd name="TY1" fmla="*/ 0 h 7121202"/>
              <a:gd name="TX2" fmla="*/ 4395337 w 4395338"/>
              <a:gd name="TY2" fmla="*/ 7121200 h 7121202"/>
              <a:gd name="TX3" fmla="*/ 0 w 4395338"/>
              <a:gd name="TY3" fmla="*/ 7121200 h 7121202"/>
              <a:gd name="TX4" fmla="*/ 0 w 4395338"/>
              <a:gd name="TY4" fmla="*/ 0 h 7121202"/>
            </a:gdLst>
            <a:ahLst/>
            <a:cxnLst>
              <a:cxn ang="0">
                <a:pos x="TX0" y="TY0"/>
              </a:cxn>
              <a:cxn ang="0">
                <a:pos x="TX1" y="TY1"/>
              </a:cxn>
              <a:cxn ang="0">
                <a:pos x="TX2" y="TY2"/>
              </a:cxn>
              <a:cxn ang="0">
                <a:pos x="TX3" y="TY3"/>
              </a:cxn>
              <a:cxn ang="0">
                <a:pos x="TX4" y="TY4"/>
              </a:cxn>
            </a:cxnLst>
            <a:rect l="l" t="t" r="r" b="b"/>
            <a:pathLst>
              <a:path w="4395338" h="7121202">
                <a:moveTo>
                  <a:pt x="0" y="0"/>
                </a:moveTo>
                <a:lnTo>
                  <a:pt x="4395337" y="0"/>
                </a:lnTo>
                <a:lnTo>
                  <a:pt x="4395337" y="7121200"/>
                </a:lnTo>
                <a:lnTo>
                  <a:pt x="0" y="7121200"/>
                </a:lnTo>
                <a:lnTo>
                  <a:pt x="0" y="0"/>
                </a:lnTo>
                <a:close/>
              </a:path>
            </a:pathLst>
          </a:custGeom>
          <a:blipFill rotWithShape="1">
            <a:blip r:embed="rId3"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3" name="Rect 0"/>
          <p:cNvSpPr>
            <a:spLocks/>
          </p:cNvSpPr>
          <p:nvPr/>
        </p:nvSpPr>
        <p:spPr>
          <a:xfrm>
            <a:off x="1028700" y="2453640"/>
            <a:ext cx="9314180" cy="7364095"/>
          </a:xfrm>
          <a:custGeom>
            <a:avLst/>
            <a:gdLst>
              <a:gd name="TX0" fmla="*/ 0 w 8115303"/>
              <a:gd name="TY0" fmla="*/ 0 h 7121203"/>
              <a:gd name="TX1" fmla="*/ 8115300 w 8115303"/>
              <a:gd name="TY1" fmla="*/ 0 h 7121203"/>
              <a:gd name="TX2" fmla="*/ 8115300 w 8115303"/>
              <a:gd name="TY2" fmla="*/ 7121200 h 7121203"/>
              <a:gd name="TX3" fmla="*/ 0 w 8115303"/>
              <a:gd name="TY3" fmla="*/ 7121200 h 7121203"/>
              <a:gd name="TX4" fmla="*/ 0 w 8115303"/>
              <a:gd name="TY4" fmla="*/ 0 h 7121203"/>
            </a:gdLst>
            <a:ahLst/>
            <a:cxnLst>
              <a:cxn ang="0">
                <a:pos x="TX0" y="TY0"/>
              </a:cxn>
              <a:cxn ang="0">
                <a:pos x="TX1" y="TY1"/>
              </a:cxn>
              <a:cxn ang="0">
                <a:pos x="TX2" y="TY2"/>
              </a:cxn>
              <a:cxn ang="0">
                <a:pos x="TX3" y="TY3"/>
              </a:cxn>
              <a:cxn ang="0">
                <a:pos x="TX4" y="TY4"/>
              </a:cxn>
            </a:cxnLst>
            <a:rect l="l" t="t" r="r" b="b"/>
            <a:pathLst>
              <a:path w="8115303" h="7121203">
                <a:moveTo>
                  <a:pt x="0" y="0"/>
                </a:moveTo>
                <a:lnTo>
                  <a:pt x="8115300" y="0"/>
                </a:lnTo>
                <a:lnTo>
                  <a:pt x="8115300" y="7121200"/>
                </a:lnTo>
                <a:lnTo>
                  <a:pt x="0" y="7121200"/>
                </a:lnTo>
                <a:lnTo>
                  <a:pt x="0" y="0"/>
                </a:lnTo>
                <a:close/>
              </a:path>
            </a:pathLst>
          </a:custGeom>
          <a:blipFill rotWithShape="1">
            <a:blip r:embed="rId4"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4" name="Rect 0"/>
          <p:cNvSpPr txBox="1">
            <a:spLocks/>
          </p:cNvSpPr>
          <p:nvPr/>
        </p:nvSpPr>
        <p:spPr>
          <a:xfrm>
            <a:off x="1932305" y="219710"/>
            <a:ext cx="10183495" cy="1372235"/>
          </a:xfrm>
          <a:prstGeom prst="rect">
            <a:avLst/>
          </a:prstGeom>
        </p:spPr>
        <p:txBody>
          <a:bodyPr vert="horz" wrap="square" lIns="0" tIns="0" rIns="0" bIns="0" numCol="1" rtlCol="1" anchor="t">
            <a:spAutoFit/>
          </a:bodyPr>
          <a:lstStyle/>
          <a:p>
            <a:pPr marL="0" indent="0" latinLnBrk="0">
              <a:lnSpc>
                <a:spcPts val="10800"/>
              </a:lnSpc>
              <a:spcBef>
                <a:spcPct val="0"/>
              </a:spcBef>
              <a:buFontTx/>
              <a:buNone/>
            </a:pPr>
            <a:r>
              <a:rPr lang="en-US" altLang="ko-KR" sz="9000" dirty="0">
                <a:solidFill>
                  <a:srgbClr val="003EA8"/>
                </a:solidFill>
                <a:ea typeface="Arita Dotum Bold" charset="0"/>
              </a:rPr>
              <a:t>Q&amp;A </a:t>
            </a:r>
            <a:r>
              <a:rPr lang="ko-KR" altLang="en-US" sz="9000" dirty="0">
                <a:solidFill>
                  <a:srgbClr val="003EA8"/>
                </a:solidFill>
                <a:ea typeface="Arita Dotum Bold" charset="0"/>
              </a:rPr>
              <a:t>게시판</a:t>
            </a:r>
          </a:p>
        </p:txBody>
      </p:sp>
      <p:cxnSp>
        <p:nvCxnSpPr>
          <p:cNvPr id="5" name="Rect 0"/>
          <p:cNvCxnSpPr/>
          <p:nvPr/>
        </p:nvCxnSpPr>
        <p:spPr>
          <a:xfrm flipV="1">
            <a:off x="1641475" y="1745615"/>
            <a:ext cx="16649065" cy="3175"/>
          </a:xfrm>
          <a:prstGeom prst="line">
            <a:avLst/>
          </a:prstGeom>
          <a:ln w="28575" cap="flat" cmpd="sng">
            <a:solidFill>
              <a:srgbClr val="003EA8">
                <a:alpha val="100000"/>
              </a:srgbClr>
            </a:solidFill>
            <a:prstDash val="solid"/>
            <a:round/>
          </a:ln>
        </p:spPr>
        <p:style>
          <a:lnRef idx="1">
            <a:schemeClr val="accent1"/>
          </a:lnRef>
          <a:fillRef idx="0">
            <a:schemeClr val="accent1"/>
          </a:fillRef>
          <a:effectRef idx="0">
            <a:schemeClr val="accent1"/>
          </a:effectRef>
          <a:fontRef idx="minor">
            <a:schemeClr val="tx1"/>
          </a:fontRef>
        </p:style>
      </p:cxnSp>
      <p:sp>
        <p:nvSpPr>
          <p:cNvPr id="6" name="Rect 0"/>
          <p:cNvSpPr>
            <a:spLocks/>
          </p:cNvSpPr>
          <p:nvPr/>
        </p:nvSpPr>
        <p:spPr>
          <a:xfrm>
            <a:off x="-2887980" y="40640"/>
            <a:ext cx="4588510" cy="1628775"/>
          </a:xfrm>
          <a:custGeom>
            <a:avLst/>
            <a:gdLst>
              <a:gd name="TX0" fmla="*/ 0 w 4585511"/>
              <a:gd name="TY0" fmla="*/ 0 h 1625775"/>
              <a:gd name="TX1" fmla="*/ 4585506 w 4585511"/>
              <a:gd name="TY1" fmla="*/ 0 h 1625775"/>
              <a:gd name="TX2" fmla="*/ 4585506 w 4585511"/>
              <a:gd name="TY2" fmla="*/ 1625770 h 1625775"/>
              <a:gd name="TX3" fmla="*/ 0 w 4585511"/>
              <a:gd name="TY3" fmla="*/ 1625770 h 1625775"/>
              <a:gd name="TX4" fmla="*/ 0 w 4585511"/>
              <a:gd name="TY4" fmla="*/ 0 h 1625775"/>
            </a:gdLst>
            <a:ahLst/>
            <a:cxnLst>
              <a:cxn ang="0">
                <a:pos x="TX0" y="TY0"/>
              </a:cxn>
              <a:cxn ang="0">
                <a:pos x="TX1" y="TY1"/>
              </a:cxn>
              <a:cxn ang="0">
                <a:pos x="TX2" y="TY2"/>
              </a:cxn>
              <a:cxn ang="0">
                <a:pos x="TX3" y="TY3"/>
              </a:cxn>
              <a:cxn ang="0">
                <a:pos x="TX4" y="TY4"/>
              </a:cxn>
            </a:cxnLst>
            <a:rect l="l" t="t" r="r" b="b"/>
            <a:pathLst>
              <a:path w="4585511" h="1625775">
                <a:moveTo>
                  <a:pt x="0" y="0"/>
                </a:moveTo>
                <a:lnTo>
                  <a:pt x="4585506" y="0"/>
                </a:lnTo>
                <a:lnTo>
                  <a:pt x="4585506" y="1625770"/>
                </a:lnTo>
                <a:lnTo>
                  <a:pt x="0" y="1625770"/>
                </a:lnTo>
                <a:lnTo>
                  <a:pt x="0" y="0"/>
                </a:lnTo>
                <a:close/>
              </a:path>
            </a:pathLst>
          </a:custGeom>
          <a:blipFill rotWithShape="1">
            <a:blip r:embed="rId5"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7" name="Rect 0"/>
          <p:cNvSpPr>
            <a:spLocks/>
          </p:cNvSpPr>
          <p:nvPr/>
        </p:nvSpPr>
        <p:spPr>
          <a:xfrm>
            <a:off x="13133705" y="8736965"/>
            <a:ext cx="9691370" cy="2345690"/>
          </a:xfrm>
          <a:custGeom>
            <a:avLst/>
            <a:gdLst>
              <a:gd name="TX0" fmla="*/ 0 w 9688918"/>
              <a:gd name="TY0" fmla="*/ 0 h 2342960"/>
              <a:gd name="TX1" fmla="*/ 9688914 w 9688918"/>
              <a:gd name="TY1" fmla="*/ 0 h 2342960"/>
              <a:gd name="TX2" fmla="*/ 9688914 w 9688918"/>
              <a:gd name="TY2" fmla="*/ 2342955 h 2342960"/>
              <a:gd name="TX3" fmla="*/ 0 w 9688918"/>
              <a:gd name="TY3" fmla="*/ 2342955 h 2342960"/>
              <a:gd name="TX4" fmla="*/ 0 w 9688918"/>
              <a:gd name="TY4" fmla="*/ 0 h 2342960"/>
            </a:gdLst>
            <a:ahLst/>
            <a:cxnLst>
              <a:cxn ang="0">
                <a:pos x="TX0" y="TY0"/>
              </a:cxn>
              <a:cxn ang="0">
                <a:pos x="TX1" y="TY1"/>
              </a:cxn>
              <a:cxn ang="0">
                <a:pos x="TX2" y="TY2"/>
              </a:cxn>
              <a:cxn ang="0">
                <a:pos x="TX3" y="TY3"/>
              </a:cxn>
              <a:cxn ang="0">
                <a:pos x="TX4" y="TY4"/>
              </a:cxn>
            </a:cxnLst>
            <a:rect l="l" t="t" r="r" b="b"/>
            <a:pathLst>
              <a:path w="9688918" h="2342960">
                <a:moveTo>
                  <a:pt x="0" y="0"/>
                </a:moveTo>
                <a:lnTo>
                  <a:pt x="9688914" y="0"/>
                </a:lnTo>
                <a:lnTo>
                  <a:pt x="9688914" y="2342955"/>
                </a:lnTo>
                <a:lnTo>
                  <a:pt x="0" y="2342955"/>
                </a:lnTo>
                <a:lnTo>
                  <a:pt x="0" y="0"/>
                </a:lnTo>
                <a:close/>
              </a:path>
            </a:pathLst>
          </a:custGeom>
          <a:blipFill rotWithShape="1">
            <a:blip r:embed="rId6"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8" name="Rect 0"/>
          <p:cNvSpPr>
            <a:spLocks/>
          </p:cNvSpPr>
          <p:nvPr/>
        </p:nvSpPr>
        <p:spPr>
          <a:xfrm>
            <a:off x="16782415" y="9270365"/>
            <a:ext cx="1448435" cy="1818005"/>
          </a:xfrm>
          <a:custGeom>
            <a:avLst/>
            <a:gdLst>
              <a:gd name="TX0" fmla="*/ 0 w 1446462"/>
              <a:gd name="TY0" fmla="*/ 0 h 1816333"/>
              <a:gd name="TX1" fmla="*/ 1446460 w 1446462"/>
              <a:gd name="TY1" fmla="*/ 0 h 1816333"/>
              <a:gd name="TX2" fmla="*/ 1446460 w 1446462"/>
              <a:gd name="TY2" fmla="*/ 1816331 h 1816333"/>
              <a:gd name="TX3" fmla="*/ 0 w 1446462"/>
              <a:gd name="TY3" fmla="*/ 1816331 h 1816333"/>
              <a:gd name="TX4" fmla="*/ 0 w 1446462"/>
              <a:gd name="TY4" fmla="*/ 0 h 1816333"/>
            </a:gdLst>
            <a:ahLst/>
            <a:cxnLst>
              <a:cxn ang="0">
                <a:pos x="TX0" y="TY0"/>
              </a:cxn>
              <a:cxn ang="0">
                <a:pos x="TX1" y="TY1"/>
              </a:cxn>
              <a:cxn ang="0">
                <a:pos x="TX2" y="TY2"/>
              </a:cxn>
              <a:cxn ang="0">
                <a:pos x="TX3" y="TY3"/>
              </a:cxn>
              <a:cxn ang="0">
                <a:pos x="TX4" y="TY4"/>
              </a:cxn>
            </a:cxnLst>
            <a:rect l="l" t="t" r="r" b="b"/>
            <a:pathLst>
              <a:path w="1446462" h="1816333">
                <a:moveTo>
                  <a:pt x="0" y="0"/>
                </a:moveTo>
                <a:lnTo>
                  <a:pt x="1446460" y="0"/>
                </a:lnTo>
                <a:lnTo>
                  <a:pt x="1446460" y="1816331"/>
                </a:lnTo>
                <a:lnTo>
                  <a:pt x="0" y="1816331"/>
                </a:lnTo>
                <a:lnTo>
                  <a:pt x="0" y="0"/>
                </a:lnTo>
                <a:close/>
              </a:path>
            </a:pathLst>
          </a:custGeom>
          <a:blipFill rotWithShape="1">
            <a:blip r:embed="rId7"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pic>
        <p:nvPicPr>
          <p:cNvPr id="9" name="그림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282861" y="3383475"/>
            <a:ext cx="3743847" cy="5134692"/>
          </a:xfrm>
          <a:prstGeom prst="rect">
            <a:avLst/>
          </a:prstGeom>
        </p:spPr>
      </p:pic>
      <p:pic>
        <p:nvPicPr>
          <p:cNvPr id="10" name="그림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01429" y="2857500"/>
            <a:ext cx="8504571" cy="5334000"/>
          </a:xfrm>
          <a:prstGeom prst="rect">
            <a:avLst/>
          </a:prstGeom>
        </p:spPr>
      </p:pic>
    </p:spTree>
    <p:extLst>
      <p:ext uri="{BB962C8B-B14F-4D97-AF65-F5344CB8AC3E}">
        <p14:creationId xmlns:p14="http://schemas.microsoft.com/office/powerpoint/2010/main" val="39377578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p:cNvSpPr>
          <p:nvPr/>
        </p:nvSpPr>
        <p:spPr>
          <a:xfrm>
            <a:off x="11956415" y="2453640"/>
            <a:ext cx="4396740" cy="7122160"/>
          </a:xfrm>
          <a:custGeom>
            <a:avLst/>
            <a:gdLst>
              <a:gd name="TX0" fmla="*/ 0 w 4395338"/>
              <a:gd name="TY0" fmla="*/ 0 h 7121202"/>
              <a:gd name="TX1" fmla="*/ 4395337 w 4395338"/>
              <a:gd name="TY1" fmla="*/ 0 h 7121202"/>
              <a:gd name="TX2" fmla="*/ 4395337 w 4395338"/>
              <a:gd name="TY2" fmla="*/ 7121200 h 7121202"/>
              <a:gd name="TX3" fmla="*/ 0 w 4395338"/>
              <a:gd name="TY3" fmla="*/ 7121200 h 7121202"/>
              <a:gd name="TX4" fmla="*/ 0 w 4395338"/>
              <a:gd name="TY4" fmla="*/ 0 h 7121202"/>
            </a:gdLst>
            <a:ahLst/>
            <a:cxnLst>
              <a:cxn ang="0">
                <a:pos x="TX0" y="TY0"/>
              </a:cxn>
              <a:cxn ang="0">
                <a:pos x="TX1" y="TY1"/>
              </a:cxn>
              <a:cxn ang="0">
                <a:pos x="TX2" y="TY2"/>
              </a:cxn>
              <a:cxn ang="0">
                <a:pos x="TX3" y="TY3"/>
              </a:cxn>
              <a:cxn ang="0">
                <a:pos x="TX4" y="TY4"/>
              </a:cxn>
            </a:cxnLst>
            <a:rect l="l" t="t" r="r" b="b"/>
            <a:pathLst>
              <a:path w="4395338" h="7121202">
                <a:moveTo>
                  <a:pt x="0" y="0"/>
                </a:moveTo>
                <a:lnTo>
                  <a:pt x="4395337" y="0"/>
                </a:lnTo>
                <a:lnTo>
                  <a:pt x="4395337" y="7121200"/>
                </a:lnTo>
                <a:lnTo>
                  <a:pt x="0" y="7121200"/>
                </a:lnTo>
                <a:lnTo>
                  <a:pt x="0" y="0"/>
                </a:lnTo>
                <a:close/>
              </a:path>
            </a:pathLst>
          </a:custGeom>
          <a:blipFill rotWithShape="1">
            <a:blip r:embed="rId2"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3" name="Rect 0"/>
          <p:cNvSpPr>
            <a:spLocks/>
          </p:cNvSpPr>
          <p:nvPr/>
        </p:nvSpPr>
        <p:spPr>
          <a:xfrm>
            <a:off x="1028700" y="2453640"/>
            <a:ext cx="9314180" cy="7364095"/>
          </a:xfrm>
          <a:custGeom>
            <a:avLst/>
            <a:gdLst>
              <a:gd name="TX0" fmla="*/ 0 w 8115303"/>
              <a:gd name="TY0" fmla="*/ 0 h 7121203"/>
              <a:gd name="TX1" fmla="*/ 8115300 w 8115303"/>
              <a:gd name="TY1" fmla="*/ 0 h 7121203"/>
              <a:gd name="TX2" fmla="*/ 8115300 w 8115303"/>
              <a:gd name="TY2" fmla="*/ 7121200 h 7121203"/>
              <a:gd name="TX3" fmla="*/ 0 w 8115303"/>
              <a:gd name="TY3" fmla="*/ 7121200 h 7121203"/>
              <a:gd name="TX4" fmla="*/ 0 w 8115303"/>
              <a:gd name="TY4" fmla="*/ 0 h 7121203"/>
            </a:gdLst>
            <a:ahLst/>
            <a:cxnLst>
              <a:cxn ang="0">
                <a:pos x="TX0" y="TY0"/>
              </a:cxn>
              <a:cxn ang="0">
                <a:pos x="TX1" y="TY1"/>
              </a:cxn>
              <a:cxn ang="0">
                <a:pos x="TX2" y="TY2"/>
              </a:cxn>
              <a:cxn ang="0">
                <a:pos x="TX3" y="TY3"/>
              </a:cxn>
              <a:cxn ang="0">
                <a:pos x="TX4" y="TY4"/>
              </a:cxn>
            </a:cxnLst>
            <a:rect l="l" t="t" r="r" b="b"/>
            <a:pathLst>
              <a:path w="8115303" h="7121203">
                <a:moveTo>
                  <a:pt x="0" y="0"/>
                </a:moveTo>
                <a:lnTo>
                  <a:pt x="8115300" y="0"/>
                </a:lnTo>
                <a:lnTo>
                  <a:pt x="8115300" y="7121200"/>
                </a:lnTo>
                <a:lnTo>
                  <a:pt x="0" y="7121200"/>
                </a:lnTo>
                <a:lnTo>
                  <a:pt x="0" y="0"/>
                </a:lnTo>
                <a:close/>
              </a:path>
            </a:pathLst>
          </a:custGeom>
          <a:blipFill rotWithShape="1">
            <a:blip r:embed="rId3"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4" name="Rect 0"/>
          <p:cNvSpPr txBox="1">
            <a:spLocks/>
          </p:cNvSpPr>
          <p:nvPr/>
        </p:nvSpPr>
        <p:spPr>
          <a:xfrm>
            <a:off x="1932305" y="219710"/>
            <a:ext cx="10183495" cy="1372235"/>
          </a:xfrm>
          <a:prstGeom prst="rect">
            <a:avLst/>
          </a:prstGeom>
        </p:spPr>
        <p:txBody>
          <a:bodyPr vert="horz" wrap="square" lIns="0" tIns="0" rIns="0" bIns="0" numCol="1" rtlCol="1" anchor="t">
            <a:spAutoFit/>
          </a:bodyPr>
          <a:lstStyle/>
          <a:p>
            <a:pPr marL="0" indent="0" latinLnBrk="0">
              <a:lnSpc>
                <a:spcPts val="10800"/>
              </a:lnSpc>
              <a:spcBef>
                <a:spcPct val="0"/>
              </a:spcBef>
              <a:buFontTx/>
              <a:buNone/>
            </a:pPr>
            <a:r>
              <a:rPr lang="en-US" altLang="ko-KR" sz="9000" dirty="0">
                <a:solidFill>
                  <a:srgbClr val="003EA8"/>
                </a:solidFill>
                <a:ea typeface="Arita Dotum Bold" charset="0"/>
              </a:rPr>
              <a:t>Q&amp;A </a:t>
            </a:r>
            <a:r>
              <a:rPr lang="ko-KR" altLang="en-US" sz="9000" dirty="0">
                <a:solidFill>
                  <a:srgbClr val="003EA8"/>
                </a:solidFill>
                <a:ea typeface="Arita Dotum Bold" charset="0"/>
              </a:rPr>
              <a:t>상세</a:t>
            </a:r>
          </a:p>
        </p:txBody>
      </p:sp>
      <p:cxnSp>
        <p:nvCxnSpPr>
          <p:cNvPr id="5" name="Rect 0"/>
          <p:cNvCxnSpPr/>
          <p:nvPr/>
        </p:nvCxnSpPr>
        <p:spPr>
          <a:xfrm flipV="1">
            <a:off x="1641475" y="1745615"/>
            <a:ext cx="16649065" cy="3175"/>
          </a:xfrm>
          <a:prstGeom prst="line">
            <a:avLst/>
          </a:prstGeom>
          <a:ln w="28575" cap="flat" cmpd="sng">
            <a:solidFill>
              <a:srgbClr val="003EA8">
                <a:alpha val="100000"/>
              </a:srgbClr>
            </a:solidFill>
            <a:prstDash val="solid"/>
            <a:round/>
          </a:ln>
        </p:spPr>
        <p:style>
          <a:lnRef idx="1">
            <a:schemeClr val="accent1"/>
          </a:lnRef>
          <a:fillRef idx="0">
            <a:schemeClr val="accent1"/>
          </a:fillRef>
          <a:effectRef idx="0">
            <a:schemeClr val="accent1"/>
          </a:effectRef>
          <a:fontRef idx="minor">
            <a:schemeClr val="tx1"/>
          </a:fontRef>
        </p:style>
      </p:cxnSp>
      <p:sp>
        <p:nvSpPr>
          <p:cNvPr id="6" name="Rect 0"/>
          <p:cNvSpPr>
            <a:spLocks/>
          </p:cNvSpPr>
          <p:nvPr/>
        </p:nvSpPr>
        <p:spPr>
          <a:xfrm>
            <a:off x="-2887980" y="40640"/>
            <a:ext cx="4588510" cy="1628775"/>
          </a:xfrm>
          <a:custGeom>
            <a:avLst/>
            <a:gdLst>
              <a:gd name="TX0" fmla="*/ 0 w 4585511"/>
              <a:gd name="TY0" fmla="*/ 0 h 1625775"/>
              <a:gd name="TX1" fmla="*/ 4585506 w 4585511"/>
              <a:gd name="TY1" fmla="*/ 0 h 1625775"/>
              <a:gd name="TX2" fmla="*/ 4585506 w 4585511"/>
              <a:gd name="TY2" fmla="*/ 1625770 h 1625775"/>
              <a:gd name="TX3" fmla="*/ 0 w 4585511"/>
              <a:gd name="TY3" fmla="*/ 1625770 h 1625775"/>
              <a:gd name="TX4" fmla="*/ 0 w 4585511"/>
              <a:gd name="TY4" fmla="*/ 0 h 1625775"/>
            </a:gdLst>
            <a:ahLst/>
            <a:cxnLst>
              <a:cxn ang="0">
                <a:pos x="TX0" y="TY0"/>
              </a:cxn>
              <a:cxn ang="0">
                <a:pos x="TX1" y="TY1"/>
              </a:cxn>
              <a:cxn ang="0">
                <a:pos x="TX2" y="TY2"/>
              </a:cxn>
              <a:cxn ang="0">
                <a:pos x="TX3" y="TY3"/>
              </a:cxn>
              <a:cxn ang="0">
                <a:pos x="TX4" y="TY4"/>
              </a:cxn>
            </a:cxnLst>
            <a:rect l="l" t="t" r="r" b="b"/>
            <a:pathLst>
              <a:path w="4585511" h="1625775">
                <a:moveTo>
                  <a:pt x="0" y="0"/>
                </a:moveTo>
                <a:lnTo>
                  <a:pt x="4585506" y="0"/>
                </a:lnTo>
                <a:lnTo>
                  <a:pt x="4585506" y="1625770"/>
                </a:lnTo>
                <a:lnTo>
                  <a:pt x="0" y="1625770"/>
                </a:lnTo>
                <a:lnTo>
                  <a:pt x="0" y="0"/>
                </a:lnTo>
                <a:close/>
              </a:path>
            </a:pathLst>
          </a:custGeom>
          <a:blipFill rotWithShape="1">
            <a:blip r:embed="rId4"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7" name="Rect 0"/>
          <p:cNvSpPr>
            <a:spLocks/>
          </p:cNvSpPr>
          <p:nvPr/>
        </p:nvSpPr>
        <p:spPr>
          <a:xfrm>
            <a:off x="13133705" y="8736965"/>
            <a:ext cx="9691370" cy="2345690"/>
          </a:xfrm>
          <a:custGeom>
            <a:avLst/>
            <a:gdLst>
              <a:gd name="TX0" fmla="*/ 0 w 9688918"/>
              <a:gd name="TY0" fmla="*/ 0 h 2342960"/>
              <a:gd name="TX1" fmla="*/ 9688914 w 9688918"/>
              <a:gd name="TY1" fmla="*/ 0 h 2342960"/>
              <a:gd name="TX2" fmla="*/ 9688914 w 9688918"/>
              <a:gd name="TY2" fmla="*/ 2342955 h 2342960"/>
              <a:gd name="TX3" fmla="*/ 0 w 9688918"/>
              <a:gd name="TY3" fmla="*/ 2342955 h 2342960"/>
              <a:gd name="TX4" fmla="*/ 0 w 9688918"/>
              <a:gd name="TY4" fmla="*/ 0 h 2342960"/>
            </a:gdLst>
            <a:ahLst/>
            <a:cxnLst>
              <a:cxn ang="0">
                <a:pos x="TX0" y="TY0"/>
              </a:cxn>
              <a:cxn ang="0">
                <a:pos x="TX1" y="TY1"/>
              </a:cxn>
              <a:cxn ang="0">
                <a:pos x="TX2" y="TY2"/>
              </a:cxn>
              <a:cxn ang="0">
                <a:pos x="TX3" y="TY3"/>
              </a:cxn>
              <a:cxn ang="0">
                <a:pos x="TX4" y="TY4"/>
              </a:cxn>
            </a:cxnLst>
            <a:rect l="l" t="t" r="r" b="b"/>
            <a:pathLst>
              <a:path w="9688918" h="2342960">
                <a:moveTo>
                  <a:pt x="0" y="0"/>
                </a:moveTo>
                <a:lnTo>
                  <a:pt x="9688914" y="0"/>
                </a:lnTo>
                <a:lnTo>
                  <a:pt x="9688914" y="2342955"/>
                </a:lnTo>
                <a:lnTo>
                  <a:pt x="0" y="2342955"/>
                </a:lnTo>
                <a:lnTo>
                  <a:pt x="0" y="0"/>
                </a:lnTo>
                <a:close/>
              </a:path>
            </a:pathLst>
          </a:custGeom>
          <a:blipFill rotWithShape="1">
            <a:blip r:embed="rId5"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8" name="Rect 0"/>
          <p:cNvSpPr>
            <a:spLocks/>
          </p:cNvSpPr>
          <p:nvPr/>
        </p:nvSpPr>
        <p:spPr>
          <a:xfrm>
            <a:off x="16782415" y="9270365"/>
            <a:ext cx="1448435" cy="1818005"/>
          </a:xfrm>
          <a:custGeom>
            <a:avLst/>
            <a:gdLst>
              <a:gd name="TX0" fmla="*/ 0 w 1446462"/>
              <a:gd name="TY0" fmla="*/ 0 h 1816333"/>
              <a:gd name="TX1" fmla="*/ 1446460 w 1446462"/>
              <a:gd name="TY1" fmla="*/ 0 h 1816333"/>
              <a:gd name="TX2" fmla="*/ 1446460 w 1446462"/>
              <a:gd name="TY2" fmla="*/ 1816331 h 1816333"/>
              <a:gd name="TX3" fmla="*/ 0 w 1446462"/>
              <a:gd name="TY3" fmla="*/ 1816331 h 1816333"/>
              <a:gd name="TX4" fmla="*/ 0 w 1446462"/>
              <a:gd name="TY4" fmla="*/ 0 h 1816333"/>
            </a:gdLst>
            <a:ahLst/>
            <a:cxnLst>
              <a:cxn ang="0">
                <a:pos x="TX0" y="TY0"/>
              </a:cxn>
              <a:cxn ang="0">
                <a:pos x="TX1" y="TY1"/>
              </a:cxn>
              <a:cxn ang="0">
                <a:pos x="TX2" y="TY2"/>
              </a:cxn>
              <a:cxn ang="0">
                <a:pos x="TX3" y="TY3"/>
              </a:cxn>
              <a:cxn ang="0">
                <a:pos x="TX4" y="TY4"/>
              </a:cxn>
            </a:cxnLst>
            <a:rect l="l" t="t" r="r" b="b"/>
            <a:pathLst>
              <a:path w="1446462" h="1816333">
                <a:moveTo>
                  <a:pt x="0" y="0"/>
                </a:moveTo>
                <a:lnTo>
                  <a:pt x="1446460" y="0"/>
                </a:lnTo>
                <a:lnTo>
                  <a:pt x="1446460" y="1816331"/>
                </a:lnTo>
                <a:lnTo>
                  <a:pt x="0" y="1816331"/>
                </a:lnTo>
                <a:lnTo>
                  <a:pt x="0" y="0"/>
                </a:lnTo>
                <a:close/>
              </a:path>
            </a:pathLst>
          </a:custGeom>
          <a:blipFill rotWithShape="1">
            <a:blip r:embed="rId6"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pic>
        <p:nvPicPr>
          <p:cNvPr id="9" name="그림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05596" y="2857500"/>
            <a:ext cx="8500404" cy="5023925"/>
          </a:xfrm>
          <a:prstGeom prst="rect">
            <a:avLst/>
          </a:prstGeom>
        </p:spPr>
      </p:pic>
      <p:pic>
        <p:nvPicPr>
          <p:cNvPr id="10" name="그림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389484" y="3331280"/>
            <a:ext cx="3612515" cy="5405686"/>
          </a:xfrm>
          <a:prstGeom prst="rect">
            <a:avLst/>
          </a:prstGeom>
        </p:spPr>
      </p:pic>
    </p:spTree>
    <p:extLst>
      <p:ext uri="{BB962C8B-B14F-4D97-AF65-F5344CB8AC3E}">
        <p14:creationId xmlns:p14="http://schemas.microsoft.com/office/powerpoint/2010/main" val="403250212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p:cNvSpPr>
          <p:nvPr/>
        </p:nvSpPr>
        <p:spPr>
          <a:xfrm>
            <a:off x="11956415" y="2453640"/>
            <a:ext cx="4397375" cy="7122795"/>
          </a:xfrm>
          <a:custGeom>
            <a:avLst/>
            <a:gdLst>
              <a:gd name="TX0" fmla="*/ 0 w 4395339"/>
              <a:gd name="TY0" fmla="*/ 0 h 7121203"/>
              <a:gd name="TX1" fmla="*/ 4395337 w 4395339"/>
              <a:gd name="TY1" fmla="*/ 0 h 7121203"/>
              <a:gd name="TX2" fmla="*/ 4395337 w 4395339"/>
              <a:gd name="TY2" fmla="*/ 7121200 h 7121203"/>
              <a:gd name="TX3" fmla="*/ 0 w 4395339"/>
              <a:gd name="TY3" fmla="*/ 7121200 h 7121203"/>
              <a:gd name="TX4" fmla="*/ 0 w 4395339"/>
              <a:gd name="TY4" fmla="*/ 0 h 7121203"/>
            </a:gdLst>
            <a:ahLst/>
            <a:cxnLst>
              <a:cxn ang="0">
                <a:pos x="TX0" y="TY0"/>
              </a:cxn>
              <a:cxn ang="0">
                <a:pos x="TX1" y="TY1"/>
              </a:cxn>
              <a:cxn ang="0">
                <a:pos x="TX2" y="TY2"/>
              </a:cxn>
              <a:cxn ang="0">
                <a:pos x="TX3" y="TY3"/>
              </a:cxn>
              <a:cxn ang="0">
                <a:pos x="TX4" y="TY4"/>
              </a:cxn>
            </a:cxnLst>
            <a:rect l="l" t="t" r="r" b="b"/>
            <a:pathLst>
              <a:path w="4395339" h="7121203">
                <a:moveTo>
                  <a:pt x="0" y="0"/>
                </a:moveTo>
                <a:lnTo>
                  <a:pt x="4395337" y="0"/>
                </a:lnTo>
                <a:lnTo>
                  <a:pt x="4395337" y="7121200"/>
                </a:lnTo>
                <a:lnTo>
                  <a:pt x="0" y="7121200"/>
                </a:lnTo>
                <a:lnTo>
                  <a:pt x="0" y="0"/>
                </a:lnTo>
                <a:close/>
              </a:path>
            </a:pathLst>
          </a:custGeom>
          <a:blipFill rotWithShape="1">
            <a:blip r:embed="rId3"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3" name="Rect 0"/>
          <p:cNvSpPr>
            <a:spLocks/>
          </p:cNvSpPr>
          <p:nvPr/>
        </p:nvSpPr>
        <p:spPr>
          <a:xfrm>
            <a:off x="1028700" y="2453640"/>
            <a:ext cx="9314180" cy="7364095"/>
          </a:xfrm>
          <a:custGeom>
            <a:avLst/>
            <a:gdLst>
              <a:gd name="TX0" fmla="*/ 0 w 8115303"/>
              <a:gd name="TY0" fmla="*/ 0 h 7121203"/>
              <a:gd name="TX1" fmla="*/ 8115300 w 8115303"/>
              <a:gd name="TY1" fmla="*/ 0 h 7121203"/>
              <a:gd name="TX2" fmla="*/ 8115300 w 8115303"/>
              <a:gd name="TY2" fmla="*/ 7121200 h 7121203"/>
              <a:gd name="TX3" fmla="*/ 0 w 8115303"/>
              <a:gd name="TY3" fmla="*/ 7121200 h 7121203"/>
              <a:gd name="TX4" fmla="*/ 0 w 8115303"/>
              <a:gd name="TY4" fmla="*/ 0 h 7121203"/>
            </a:gdLst>
            <a:ahLst/>
            <a:cxnLst>
              <a:cxn ang="0">
                <a:pos x="TX0" y="TY0"/>
              </a:cxn>
              <a:cxn ang="0">
                <a:pos x="TX1" y="TY1"/>
              </a:cxn>
              <a:cxn ang="0">
                <a:pos x="TX2" y="TY2"/>
              </a:cxn>
              <a:cxn ang="0">
                <a:pos x="TX3" y="TY3"/>
              </a:cxn>
              <a:cxn ang="0">
                <a:pos x="TX4" y="TY4"/>
              </a:cxn>
            </a:cxnLst>
            <a:rect l="l" t="t" r="r" b="b"/>
            <a:pathLst>
              <a:path w="8115303" h="7121203">
                <a:moveTo>
                  <a:pt x="0" y="0"/>
                </a:moveTo>
                <a:lnTo>
                  <a:pt x="8115300" y="0"/>
                </a:lnTo>
                <a:lnTo>
                  <a:pt x="8115300" y="7121200"/>
                </a:lnTo>
                <a:lnTo>
                  <a:pt x="0" y="7121200"/>
                </a:lnTo>
                <a:lnTo>
                  <a:pt x="0" y="0"/>
                </a:lnTo>
                <a:close/>
              </a:path>
            </a:pathLst>
          </a:custGeom>
          <a:blipFill rotWithShape="1">
            <a:blip r:embed="rId4"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4" name="Rect 0"/>
          <p:cNvSpPr txBox="1">
            <a:spLocks/>
          </p:cNvSpPr>
          <p:nvPr/>
        </p:nvSpPr>
        <p:spPr>
          <a:xfrm>
            <a:off x="1932304" y="219710"/>
            <a:ext cx="10183495" cy="1372235"/>
          </a:xfrm>
          <a:prstGeom prst="rect">
            <a:avLst/>
          </a:prstGeom>
        </p:spPr>
        <p:txBody>
          <a:bodyPr vert="horz" wrap="square" lIns="0" tIns="0" rIns="0" bIns="0" numCol="1" rtlCol="1" anchor="t">
            <a:spAutoFit/>
          </a:bodyPr>
          <a:lstStyle/>
          <a:p>
            <a:pPr marL="0" indent="0" latinLnBrk="0">
              <a:lnSpc>
                <a:spcPts val="10800"/>
              </a:lnSpc>
              <a:spcBef>
                <a:spcPct val="0"/>
              </a:spcBef>
              <a:buFontTx/>
              <a:buNone/>
            </a:pPr>
            <a:r>
              <a:rPr lang="ko-KR" altLang="en-US" sz="9000" dirty="0">
                <a:solidFill>
                  <a:srgbClr val="003EA8"/>
                </a:solidFill>
                <a:ea typeface="Arita Dotum Bold" charset="0"/>
              </a:rPr>
              <a:t>리뷰 </a:t>
            </a:r>
          </a:p>
        </p:txBody>
      </p:sp>
      <p:cxnSp>
        <p:nvCxnSpPr>
          <p:cNvPr id="5" name="Rect 0"/>
          <p:cNvCxnSpPr/>
          <p:nvPr/>
        </p:nvCxnSpPr>
        <p:spPr>
          <a:xfrm flipV="1">
            <a:off x="1641475" y="1745615"/>
            <a:ext cx="16649065" cy="3175"/>
          </a:xfrm>
          <a:prstGeom prst="line">
            <a:avLst/>
          </a:prstGeom>
          <a:ln w="28575" cap="flat" cmpd="sng">
            <a:solidFill>
              <a:srgbClr val="003EA8">
                <a:alpha val="100000"/>
              </a:srgbClr>
            </a:solidFill>
            <a:prstDash val="solid"/>
            <a:round/>
          </a:ln>
        </p:spPr>
        <p:style>
          <a:lnRef idx="1">
            <a:schemeClr val="accent1"/>
          </a:lnRef>
          <a:fillRef idx="0">
            <a:schemeClr val="accent1"/>
          </a:fillRef>
          <a:effectRef idx="0">
            <a:schemeClr val="accent1"/>
          </a:effectRef>
          <a:fontRef idx="minor">
            <a:schemeClr val="tx1"/>
          </a:fontRef>
        </p:style>
      </p:cxnSp>
      <p:sp>
        <p:nvSpPr>
          <p:cNvPr id="6" name="Rect 0"/>
          <p:cNvSpPr>
            <a:spLocks/>
          </p:cNvSpPr>
          <p:nvPr/>
        </p:nvSpPr>
        <p:spPr>
          <a:xfrm>
            <a:off x="-2887980" y="40640"/>
            <a:ext cx="4588510" cy="1628775"/>
          </a:xfrm>
          <a:custGeom>
            <a:avLst/>
            <a:gdLst>
              <a:gd name="TX0" fmla="*/ 0 w 4585511"/>
              <a:gd name="TY0" fmla="*/ 0 h 1625775"/>
              <a:gd name="TX1" fmla="*/ 4585506 w 4585511"/>
              <a:gd name="TY1" fmla="*/ 0 h 1625775"/>
              <a:gd name="TX2" fmla="*/ 4585506 w 4585511"/>
              <a:gd name="TY2" fmla="*/ 1625770 h 1625775"/>
              <a:gd name="TX3" fmla="*/ 0 w 4585511"/>
              <a:gd name="TY3" fmla="*/ 1625770 h 1625775"/>
              <a:gd name="TX4" fmla="*/ 0 w 4585511"/>
              <a:gd name="TY4" fmla="*/ 0 h 1625775"/>
            </a:gdLst>
            <a:ahLst/>
            <a:cxnLst>
              <a:cxn ang="0">
                <a:pos x="TX0" y="TY0"/>
              </a:cxn>
              <a:cxn ang="0">
                <a:pos x="TX1" y="TY1"/>
              </a:cxn>
              <a:cxn ang="0">
                <a:pos x="TX2" y="TY2"/>
              </a:cxn>
              <a:cxn ang="0">
                <a:pos x="TX3" y="TY3"/>
              </a:cxn>
              <a:cxn ang="0">
                <a:pos x="TX4" y="TY4"/>
              </a:cxn>
            </a:cxnLst>
            <a:rect l="l" t="t" r="r" b="b"/>
            <a:pathLst>
              <a:path w="4585511" h="1625775">
                <a:moveTo>
                  <a:pt x="0" y="0"/>
                </a:moveTo>
                <a:lnTo>
                  <a:pt x="4585506" y="0"/>
                </a:lnTo>
                <a:lnTo>
                  <a:pt x="4585506" y="1625770"/>
                </a:lnTo>
                <a:lnTo>
                  <a:pt x="0" y="1625770"/>
                </a:lnTo>
                <a:lnTo>
                  <a:pt x="0" y="0"/>
                </a:lnTo>
                <a:close/>
              </a:path>
            </a:pathLst>
          </a:custGeom>
          <a:blipFill rotWithShape="1">
            <a:blip r:embed="rId5"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7" name="Rect 0"/>
          <p:cNvSpPr>
            <a:spLocks/>
          </p:cNvSpPr>
          <p:nvPr/>
        </p:nvSpPr>
        <p:spPr>
          <a:xfrm>
            <a:off x="13133705" y="8736965"/>
            <a:ext cx="9691370" cy="2345690"/>
          </a:xfrm>
          <a:custGeom>
            <a:avLst/>
            <a:gdLst>
              <a:gd name="TX0" fmla="*/ 0 w 9688918"/>
              <a:gd name="TY0" fmla="*/ 0 h 2342960"/>
              <a:gd name="TX1" fmla="*/ 9688914 w 9688918"/>
              <a:gd name="TY1" fmla="*/ 0 h 2342960"/>
              <a:gd name="TX2" fmla="*/ 9688914 w 9688918"/>
              <a:gd name="TY2" fmla="*/ 2342955 h 2342960"/>
              <a:gd name="TX3" fmla="*/ 0 w 9688918"/>
              <a:gd name="TY3" fmla="*/ 2342955 h 2342960"/>
              <a:gd name="TX4" fmla="*/ 0 w 9688918"/>
              <a:gd name="TY4" fmla="*/ 0 h 2342960"/>
            </a:gdLst>
            <a:ahLst/>
            <a:cxnLst>
              <a:cxn ang="0">
                <a:pos x="TX0" y="TY0"/>
              </a:cxn>
              <a:cxn ang="0">
                <a:pos x="TX1" y="TY1"/>
              </a:cxn>
              <a:cxn ang="0">
                <a:pos x="TX2" y="TY2"/>
              </a:cxn>
              <a:cxn ang="0">
                <a:pos x="TX3" y="TY3"/>
              </a:cxn>
              <a:cxn ang="0">
                <a:pos x="TX4" y="TY4"/>
              </a:cxn>
            </a:cxnLst>
            <a:rect l="l" t="t" r="r" b="b"/>
            <a:pathLst>
              <a:path w="9688918" h="2342960">
                <a:moveTo>
                  <a:pt x="0" y="0"/>
                </a:moveTo>
                <a:lnTo>
                  <a:pt x="9688914" y="0"/>
                </a:lnTo>
                <a:lnTo>
                  <a:pt x="9688914" y="2342955"/>
                </a:lnTo>
                <a:lnTo>
                  <a:pt x="0" y="2342955"/>
                </a:lnTo>
                <a:lnTo>
                  <a:pt x="0" y="0"/>
                </a:lnTo>
                <a:close/>
              </a:path>
            </a:pathLst>
          </a:custGeom>
          <a:blipFill rotWithShape="1">
            <a:blip r:embed="rId6"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8" name="Rect 0"/>
          <p:cNvSpPr>
            <a:spLocks/>
          </p:cNvSpPr>
          <p:nvPr/>
        </p:nvSpPr>
        <p:spPr>
          <a:xfrm>
            <a:off x="16782415" y="9270365"/>
            <a:ext cx="1448435" cy="1818005"/>
          </a:xfrm>
          <a:custGeom>
            <a:avLst/>
            <a:gdLst>
              <a:gd name="TX0" fmla="*/ 0 w 1446462"/>
              <a:gd name="TY0" fmla="*/ 0 h 1816333"/>
              <a:gd name="TX1" fmla="*/ 1446460 w 1446462"/>
              <a:gd name="TY1" fmla="*/ 0 h 1816333"/>
              <a:gd name="TX2" fmla="*/ 1446460 w 1446462"/>
              <a:gd name="TY2" fmla="*/ 1816331 h 1816333"/>
              <a:gd name="TX3" fmla="*/ 0 w 1446462"/>
              <a:gd name="TY3" fmla="*/ 1816331 h 1816333"/>
              <a:gd name="TX4" fmla="*/ 0 w 1446462"/>
              <a:gd name="TY4" fmla="*/ 0 h 1816333"/>
            </a:gdLst>
            <a:ahLst/>
            <a:cxnLst>
              <a:cxn ang="0">
                <a:pos x="TX0" y="TY0"/>
              </a:cxn>
              <a:cxn ang="0">
                <a:pos x="TX1" y="TY1"/>
              </a:cxn>
              <a:cxn ang="0">
                <a:pos x="TX2" y="TY2"/>
              </a:cxn>
              <a:cxn ang="0">
                <a:pos x="TX3" y="TY3"/>
              </a:cxn>
              <a:cxn ang="0">
                <a:pos x="TX4" y="TY4"/>
              </a:cxn>
            </a:cxnLst>
            <a:rect l="l" t="t" r="r" b="b"/>
            <a:pathLst>
              <a:path w="1446462" h="1816333">
                <a:moveTo>
                  <a:pt x="0" y="0"/>
                </a:moveTo>
                <a:lnTo>
                  <a:pt x="1446460" y="0"/>
                </a:lnTo>
                <a:lnTo>
                  <a:pt x="1446460" y="1816331"/>
                </a:lnTo>
                <a:lnTo>
                  <a:pt x="0" y="1816331"/>
                </a:lnTo>
                <a:lnTo>
                  <a:pt x="0" y="0"/>
                </a:lnTo>
                <a:close/>
              </a:path>
            </a:pathLst>
          </a:custGeom>
          <a:blipFill rotWithShape="1">
            <a:blip r:embed="rId7"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pic>
        <p:nvPicPr>
          <p:cNvPr id="12" name="그림 11">
            <a:extLst>
              <a:ext uri="{FF2B5EF4-FFF2-40B4-BE49-F238E27FC236}">
                <a16:creationId xmlns:a16="http://schemas.microsoft.com/office/drawing/2014/main" id="{AE6321C6-7A3F-5E5C-12EA-4BA072743B52}"/>
              </a:ext>
            </a:extLst>
          </p:cNvPr>
          <p:cNvPicPr>
            <a:picLocks noChangeAspect="1"/>
          </p:cNvPicPr>
          <p:nvPr/>
        </p:nvPicPr>
        <p:blipFill>
          <a:blip r:embed="rId8"/>
          <a:stretch>
            <a:fillRect/>
          </a:stretch>
        </p:blipFill>
        <p:spPr>
          <a:xfrm>
            <a:off x="1428750" y="2857500"/>
            <a:ext cx="8477250" cy="5502588"/>
          </a:xfrm>
          <a:prstGeom prst="rect">
            <a:avLst/>
          </a:prstGeom>
        </p:spPr>
      </p:pic>
      <p:pic>
        <p:nvPicPr>
          <p:cNvPr id="14" name="그림 13">
            <a:extLst>
              <a:ext uri="{FF2B5EF4-FFF2-40B4-BE49-F238E27FC236}">
                <a16:creationId xmlns:a16="http://schemas.microsoft.com/office/drawing/2014/main" id="{59F5464B-2C4B-419C-093C-CEC5C6951FFE}"/>
              </a:ext>
            </a:extLst>
          </p:cNvPr>
          <p:cNvPicPr>
            <a:picLocks noChangeAspect="1"/>
          </p:cNvPicPr>
          <p:nvPr/>
        </p:nvPicPr>
        <p:blipFill>
          <a:blip r:embed="rId9"/>
          <a:stretch>
            <a:fillRect/>
          </a:stretch>
        </p:blipFill>
        <p:spPr>
          <a:xfrm>
            <a:off x="12305429" y="3314700"/>
            <a:ext cx="3620371" cy="5422265"/>
          </a:xfrm>
          <a:prstGeom prst="rect">
            <a:avLst/>
          </a:prstGeom>
        </p:spPr>
      </p:pic>
    </p:spTree>
    <p:extLst>
      <p:ext uri="{BB962C8B-B14F-4D97-AF65-F5344CB8AC3E}">
        <p14:creationId xmlns:p14="http://schemas.microsoft.com/office/powerpoint/2010/main" val="53820220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 0"/>
          <p:cNvSpPr txBox="1">
            <a:spLocks/>
          </p:cNvSpPr>
          <p:nvPr/>
        </p:nvSpPr>
        <p:spPr>
          <a:xfrm>
            <a:off x="1932305" y="219710"/>
            <a:ext cx="3855085" cy="1372235"/>
          </a:xfrm>
          <a:prstGeom prst="rect">
            <a:avLst/>
          </a:prstGeom>
        </p:spPr>
        <p:txBody>
          <a:bodyPr vert="horz" wrap="square" lIns="0" tIns="0" rIns="0" bIns="0" numCol="1" rtlCol="1" anchor="t">
            <a:spAutoFit/>
          </a:bodyPr>
          <a:lstStyle/>
          <a:p>
            <a:pPr marL="0" indent="0" algn="ctr" latinLnBrk="0">
              <a:lnSpc>
                <a:spcPts val="10800"/>
              </a:lnSpc>
              <a:spcBef>
                <a:spcPct val="0"/>
              </a:spcBef>
              <a:buFontTx/>
              <a:buNone/>
            </a:pPr>
            <a:r>
              <a:rPr lang="ko-KR" sz="9000">
                <a:solidFill>
                  <a:srgbClr val="003EA8"/>
                </a:solidFill>
                <a:ea typeface="Arita Dotum Bold" charset="0"/>
              </a:rPr>
              <a:t>로그인</a:t>
            </a:r>
            <a:endParaRPr lang="ko-KR" altLang="en-US" sz="9000">
              <a:solidFill>
                <a:srgbClr val="003EA8"/>
              </a:solidFill>
              <a:ea typeface="Arita Dotum Bold" charset="0"/>
            </a:endParaRPr>
          </a:p>
        </p:txBody>
      </p:sp>
      <p:cxnSp>
        <p:nvCxnSpPr>
          <p:cNvPr id="5" name="Rect 0"/>
          <p:cNvCxnSpPr/>
          <p:nvPr/>
        </p:nvCxnSpPr>
        <p:spPr>
          <a:xfrm flipV="1">
            <a:off x="1641475" y="1745615"/>
            <a:ext cx="16648430" cy="2540"/>
          </a:xfrm>
          <a:prstGeom prst="line">
            <a:avLst/>
          </a:prstGeom>
          <a:ln w="28575" cap="flat" cmpd="sng">
            <a:solidFill>
              <a:srgbClr val="003EA8">
                <a:alpha val="100000"/>
              </a:srgbClr>
            </a:solidFill>
            <a:prstDash val="solid"/>
            <a:round/>
          </a:ln>
        </p:spPr>
        <p:style>
          <a:lnRef idx="1">
            <a:schemeClr val="accent1"/>
          </a:lnRef>
          <a:fillRef idx="0">
            <a:schemeClr val="accent1"/>
          </a:fillRef>
          <a:effectRef idx="0">
            <a:schemeClr val="accent1"/>
          </a:effectRef>
          <a:fontRef idx="minor">
            <a:schemeClr val="tx1"/>
          </a:fontRef>
        </p:style>
      </p:cxnSp>
      <p:sp>
        <p:nvSpPr>
          <p:cNvPr id="6" name="Rect 0"/>
          <p:cNvSpPr>
            <a:spLocks/>
          </p:cNvSpPr>
          <p:nvPr/>
        </p:nvSpPr>
        <p:spPr>
          <a:xfrm>
            <a:off x="-2887980" y="40640"/>
            <a:ext cx="4587875" cy="1628140"/>
          </a:xfrm>
          <a:custGeom>
            <a:avLst/>
            <a:gdLst>
              <a:gd name="TX0" fmla="*/ 0 w 4585510"/>
              <a:gd name="TY0" fmla="*/ 0 h 1625774"/>
              <a:gd name="TX1" fmla="*/ 4585506 w 4585510"/>
              <a:gd name="TY1" fmla="*/ 0 h 1625774"/>
              <a:gd name="TX2" fmla="*/ 4585506 w 4585510"/>
              <a:gd name="TY2" fmla="*/ 1625770 h 1625774"/>
              <a:gd name="TX3" fmla="*/ 0 w 4585510"/>
              <a:gd name="TY3" fmla="*/ 1625770 h 1625774"/>
              <a:gd name="TX4" fmla="*/ 0 w 4585510"/>
              <a:gd name="TY4" fmla="*/ 0 h 1625774"/>
            </a:gdLst>
            <a:ahLst/>
            <a:cxnLst>
              <a:cxn ang="0">
                <a:pos x="TX0" y="TY0"/>
              </a:cxn>
              <a:cxn ang="0">
                <a:pos x="TX1" y="TY1"/>
              </a:cxn>
              <a:cxn ang="0">
                <a:pos x="TX2" y="TY2"/>
              </a:cxn>
              <a:cxn ang="0">
                <a:pos x="TX3" y="TY3"/>
              </a:cxn>
              <a:cxn ang="0">
                <a:pos x="TX4" y="TY4"/>
              </a:cxn>
            </a:cxnLst>
            <a:rect l="l" t="t" r="r" b="b"/>
            <a:pathLst>
              <a:path w="4585510" h="1625774">
                <a:moveTo>
                  <a:pt x="0" y="0"/>
                </a:moveTo>
                <a:lnTo>
                  <a:pt x="4585506" y="0"/>
                </a:lnTo>
                <a:lnTo>
                  <a:pt x="4585506" y="1625770"/>
                </a:lnTo>
                <a:lnTo>
                  <a:pt x="0" y="1625770"/>
                </a:lnTo>
                <a:lnTo>
                  <a:pt x="0" y="0"/>
                </a:lnTo>
                <a:close/>
              </a:path>
            </a:pathLst>
          </a:custGeom>
          <a:blipFill rotWithShape="1">
            <a:blip r:embed="rId2"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7" name="Rect 0"/>
          <p:cNvSpPr>
            <a:spLocks/>
          </p:cNvSpPr>
          <p:nvPr/>
        </p:nvSpPr>
        <p:spPr>
          <a:xfrm>
            <a:off x="13133705" y="8736965"/>
            <a:ext cx="9690735" cy="2345055"/>
          </a:xfrm>
          <a:custGeom>
            <a:avLst/>
            <a:gdLst>
              <a:gd name="TX0" fmla="*/ 0 w 9688917"/>
              <a:gd name="TY0" fmla="*/ 0 h 2342959"/>
              <a:gd name="TX1" fmla="*/ 9688914 w 9688917"/>
              <a:gd name="TY1" fmla="*/ 0 h 2342959"/>
              <a:gd name="TX2" fmla="*/ 9688914 w 9688917"/>
              <a:gd name="TY2" fmla="*/ 2342955 h 2342959"/>
              <a:gd name="TX3" fmla="*/ 0 w 9688917"/>
              <a:gd name="TY3" fmla="*/ 2342955 h 2342959"/>
              <a:gd name="TX4" fmla="*/ 0 w 9688917"/>
              <a:gd name="TY4" fmla="*/ 0 h 2342959"/>
            </a:gdLst>
            <a:ahLst/>
            <a:cxnLst>
              <a:cxn ang="0">
                <a:pos x="TX0" y="TY0"/>
              </a:cxn>
              <a:cxn ang="0">
                <a:pos x="TX1" y="TY1"/>
              </a:cxn>
              <a:cxn ang="0">
                <a:pos x="TX2" y="TY2"/>
              </a:cxn>
              <a:cxn ang="0">
                <a:pos x="TX3" y="TY3"/>
              </a:cxn>
              <a:cxn ang="0">
                <a:pos x="TX4" y="TY4"/>
              </a:cxn>
            </a:cxnLst>
            <a:rect l="l" t="t" r="r" b="b"/>
            <a:pathLst>
              <a:path w="9688917" h="2342959">
                <a:moveTo>
                  <a:pt x="0" y="0"/>
                </a:moveTo>
                <a:lnTo>
                  <a:pt x="9688914" y="0"/>
                </a:lnTo>
                <a:lnTo>
                  <a:pt x="9688914" y="2342955"/>
                </a:lnTo>
                <a:lnTo>
                  <a:pt x="0" y="2342955"/>
                </a:lnTo>
                <a:lnTo>
                  <a:pt x="0" y="0"/>
                </a:lnTo>
                <a:close/>
              </a:path>
            </a:pathLst>
          </a:custGeom>
          <a:blipFill rotWithShape="1">
            <a:blip r:embed="rId3"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8" name="Rect 0"/>
          <p:cNvSpPr>
            <a:spLocks/>
          </p:cNvSpPr>
          <p:nvPr/>
        </p:nvSpPr>
        <p:spPr>
          <a:xfrm>
            <a:off x="16782415" y="9270365"/>
            <a:ext cx="1447800" cy="1817370"/>
          </a:xfrm>
          <a:custGeom>
            <a:avLst/>
            <a:gdLst>
              <a:gd name="TX0" fmla="*/ 0 w 1446461"/>
              <a:gd name="TY0" fmla="*/ 0 h 1816332"/>
              <a:gd name="TX1" fmla="*/ 1446460 w 1446461"/>
              <a:gd name="TY1" fmla="*/ 0 h 1816332"/>
              <a:gd name="TX2" fmla="*/ 1446460 w 1446461"/>
              <a:gd name="TY2" fmla="*/ 1816331 h 1816332"/>
              <a:gd name="TX3" fmla="*/ 0 w 1446461"/>
              <a:gd name="TY3" fmla="*/ 1816331 h 1816332"/>
              <a:gd name="TX4" fmla="*/ 0 w 1446461"/>
              <a:gd name="TY4" fmla="*/ 0 h 1816332"/>
            </a:gdLst>
            <a:ahLst/>
            <a:cxnLst>
              <a:cxn ang="0">
                <a:pos x="TX0" y="TY0"/>
              </a:cxn>
              <a:cxn ang="0">
                <a:pos x="TX1" y="TY1"/>
              </a:cxn>
              <a:cxn ang="0">
                <a:pos x="TX2" y="TY2"/>
              </a:cxn>
              <a:cxn ang="0">
                <a:pos x="TX3" y="TY3"/>
              </a:cxn>
              <a:cxn ang="0">
                <a:pos x="TX4" y="TY4"/>
              </a:cxn>
            </a:cxnLst>
            <a:rect l="l" t="t" r="r" b="b"/>
            <a:pathLst>
              <a:path w="1446461" h="1816332">
                <a:moveTo>
                  <a:pt x="0" y="0"/>
                </a:moveTo>
                <a:lnTo>
                  <a:pt x="1446460" y="0"/>
                </a:lnTo>
                <a:lnTo>
                  <a:pt x="1446460" y="1816331"/>
                </a:lnTo>
                <a:lnTo>
                  <a:pt x="0" y="1816331"/>
                </a:lnTo>
                <a:lnTo>
                  <a:pt x="0" y="0"/>
                </a:lnTo>
                <a:close/>
              </a:path>
            </a:pathLst>
          </a:custGeom>
          <a:blipFill rotWithShape="1">
            <a:blip r:embed="rId4"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grpSp>
        <p:nvGrpSpPr>
          <p:cNvPr id="12" name="그룹 15"/>
          <p:cNvGrpSpPr>
            <a:grpSpLocks/>
          </p:cNvGrpSpPr>
          <p:nvPr/>
        </p:nvGrpSpPr>
        <p:grpSpPr>
          <a:xfrm>
            <a:off x="1361440" y="2550160"/>
            <a:ext cx="9314180" cy="7364095"/>
            <a:chOff x="1361440" y="2550160"/>
            <a:chExt cx="9314180" cy="7364095"/>
          </a:xfrm>
        </p:grpSpPr>
        <p:sp>
          <p:nvSpPr>
            <p:cNvPr id="3" name="Rect 0"/>
            <p:cNvSpPr>
              <a:spLocks/>
            </p:cNvSpPr>
            <p:nvPr/>
          </p:nvSpPr>
          <p:spPr>
            <a:xfrm>
              <a:off x="1361440" y="2550160"/>
              <a:ext cx="9314180" cy="7364095"/>
            </a:xfrm>
            <a:custGeom>
              <a:avLst/>
              <a:gdLst>
                <a:gd name="TX0" fmla="*/ 0 w 8115303"/>
                <a:gd name="TY0" fmla="*/ 0 h 7121203"/>
                <a:gd name="TX1" fmla="*/ 8115300 w 8115303"/>
                <a:gd name="TY1" fmla="*/ 0 h 7121203"/>
                <a:gd name="TX2" fmla="*/ 8115300 w 8115303"/>
                <a:gd name="TY2" fmla="*/ 7121200 h 7121203"/>
                <a:gd name="TX3" fmla="*/ 0 w 8115303"/>
                <a:gd name="TY3" fmla="*/ 7121200 h 7121203"/>
                <a:gd name="TX4" fmla="*/ 0 w 8115303"/>
                <a:gd name="TY4" fmla="*/ 0 h 7121203"/>
              </a:gdLst>
              <a:ahLst/>
              <a:cxnLst>
                <a:cxn ang="0">
                  <a:pos x="TX0" y="TY0"/>
                </a:cxn>
                <a:cxn ang="0">
                  <a:pos x="TX1" y="TY1"/>
                </a:cxn>
                <a:cxn ang="0">
                  <a:pos x="TX2" y="TY2"/>
                </a:cxn>
                <a:cxn ang="0">
                  <a:pos x="TX3" y="TY3"/>
                </a:cxn>
                <a:cxn ang="0">
                  <a:pos x="TX4" y="TY4"/>
                </a:cxn>
              </a:cxnLst>
              <a:rect l="l" t="t" r="r" b="b"/>
              <a:pathLst>
                <a:path w="8115303" h="7121203">
                  <a:moveTo>
                    <a:pt x="0" y="0"/>
                  </a:moveTo>
                  <a:lnTo>
                    <a:pt x="8115300" y="0"/>
                  </a:lnTo>
                  <a:lnTo>
                    <a:pt x="8115300" y="7121200"/>
                  </a:lnTo>
                  <a:lnTo>
                    <a:pt x="0" y="7121200"/>
                  </a:lnTo>
                  <a:lnTo>
                    <a:pt x="0" y="0"/>
                  </a:lnTo>
                  <a:close/>
                </a:path>
              </a:pathLst>
            </a:custGeom>
            <a:blipFill rotWithShape="1">
              <a:blip r:embed="rId5"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pic>
          <p:nvPicPr>
            <p:cNvPr id="9" name="그림 12"/>
            <p:cNvPicPr>
              <a:picLocks noChangeAspect="1"/>
            </p:cNvPicPr>
            <p:nvPr/>
          </p:nvPicPr>
          <p:blipFill rotWithShape="1">
            <a:blip r:embed="rId6" cstate="print">
              <a:extLst>
                <a:ext uri="{28A0092B-C50C-407E-A947-70E740481C1C}">
                  <a14:useLocalDpi xmlns:a14="http://schemas.microsoft.com/office/drawing/2010/main" val="0"/>
                </a:ext>
              </a:extLst>
            </a:blip>
            <a:srcRect b="3762"/>
            <a:stretch>
              <a:fillRect/>
            </a:stretch>
          </p:blipFill>
          <p:spPr>
            <a:xfrm>
              <a:off x="1751330" y="2879725"/>
              <a:ext cx="8545195" cy="5612765"/>
            </a:xfrm>
            <a:prstGeom prst="rect">
              <a:avLst/>
            </a:prstGeom>
            <a:noFill/>
          </p:spPr>
        </p:pic>
      </p:grpSp>
      <p:grpSp>
        <p:nvGrpSpPr>
          <p:cNvPr id="11" name="그룹 14"/>
          <p:cNvGrpSpPr>
            <a:grpSpLocks/>
          </p:cNvGrpSpPr>
          <p:nvPr/>
        </p:nvGrpSpPr>
        <p:grpSpPr>
          <a:xfrm>
            <a:off x="11956415" y="2453640"/>
            <a:ext cx="4396740" cy="7122160"/>
            <a:chOff x="11956415" y="2453640"/>
            <a:chExt cx="4396740" cy="7122160"/>
          </a:xfrm>
        </p:grpSpPr>
        <p:sp>
          <p:nvSpPr>
            <p:cNvPr id="2" name="Rect 0"/>
            <p:cNvSpPr>
              <a:spLocks/>
            </p:cNvSpPr>
            <p:nvPr/>
          </p:nvSpPr>
          <p:spPr>
            <a:xfrm>
              <a:off x="11956415" y="2453640"/>
              <a:ext cx="4396740" cy="7122160"/>
            </a:xfrm>
            <a:custGeom>
              <a:avLst/>
              <a:gdLst>
                <a:gd name="TX0" fmla="*/ 0 w 4395338"/>
                <a:gd name="TY0" fmla="*/ 0 h 7121202"/>
                <a:gd name="TX1" fmla="*/ 4395337 w 4395338"/>
                <a:gd name="TY1" fmla="*/ 0 h 7121202"/>
                <a:gd name="TX2" fmla="*/ 4395337 w 4395338"/>
                <a:gd name="TY2" fmla="*/ 7121200 h 7121202"/>
                <a:gd name="TX3" fmla="*/ 0 w 4395338"/>
                <a:gd name="TY3" fmla="*/ 7121200 h 7121202"/>
                <a:gd name="TX4" fmla="*/ 0 w 4395338"/>
                <a:gd name="TY4" fmla="*/ 0 h 7121202"/>
              </a:gdLst>
              <a:ahLst/>
              <a:cxnLst>
                <a:cxn ang="0">
                  <a:pos x="TX0" y="TY0"/>
                </a:cxn>
                <a:cxn ang="0">
                  <a:pos x="TX1" y="TY1"/>
                </a:cxn>
                <a:cxn ang="0">
                  <a:pos x="TX2" y="TY2"/>
                </a:cxn>
                <a:cxn ang="0">
                  <a:pos x="TX3" y="TY3"/>
                </a:cxn>
                <a:cxn ang="0">
                  <a:pos x="TX4" y="TY4"/>
                </a:cxn>
              </a:cxnLst>
              <a:rect l="l" t="t" r="r" b="b"/>
              <a:pathLst>
                <a:path w="4395338" h="7121202">
                  <a:moveTo>
                    <a:pt x="0" y="0"/>
                  </a:moveTo>
                  <a:lnTo>
                    <a:pt x="4395337" y="0"/>
                  </a:lnTo>
                  <a:lnTo>
                    <a:pt x="4395337" y="7121200"/>
                  </a:lnTo>
                  <a:lnTo>
                    <a:pt x="0" y="7121200"/>
                  </a:lnTo>
                  <a:lnTo>
                    <a:pt x="0" y="0"/>
                  </a:lnTo>
                  <a:close/>
                </a:path>
              </a:pathLst>
            </a:custGeom>
            <a:blipFill rotWithShape="1">
              <a:blip r:embed="rId7"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pic>
          <p:nvPicPr>
            <p:cNvPr id="10" name="그림 13"/>
            <p:cNvPicPr>
              <a:picLocks noChangeAspect="1"/>
            </p:cNvPicPr>
            <p:nvPr/>
          </p:nvPicPr>
          <p:blipFill rotWithShape="1">
            <a:blip r:embed="rId8" cstate="print">
              <a:extLst>
                <a:ext uri="{28A0092B-C50C-407E-A947-70E740481C1C}">
                  <a14:useLocalDpi xmlns:a14="http://schemas.microsoft.com/office/drawing/2010/main" val="0"/>
                </a:ext>
              </a:extLst>
            </a:blip>
            <a:stretch>
              <a:fillRect/>
            </a:stretch>
          </p:blipFill>
          <p:spPr>
            <a:xfrm>
              <a:off x="12274550" y="3300730"/>
              <a:ext cx="3808730" cy="5498465"/>
            </a:xfrm>
            <a:prstGeom prst="rect">
              <a:avLst/>
            </a:prstGeom>
            <a:noFill/>
          </p:spPr>
        </p:pic>
      </p:gr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05510" y="657225"/>
            <a:ext cx="16445230" cy="1906270"/>
            <a:chOff x="905510" y="657225"/>
            <a:chExt cx="16445230" cy="1906270"/>
          </a:xfrm>
        </p:grpSpPr>
        <p:sp>
          <p:nvSpPr>
            <p:cNvPr id="3" name="Freeform 3"/>
            <p:cNvSpPr/>
            <p:nvPr/>
          </p:nvSpPr>
          <p:spPr>
            <a:xfrm>
              <a:off x="905510" y="657225"/>
              <a:ext cx="16445230" cy="1906270"/>
            </a:xfrm>
            <a:custGeom>
              <a:avLst/>
              <a:gdLst/>
              <a:ahLst/>
              <a:cxnLst/>
              <a:rect l="l" t="t" r="r" b="b"/>
              <a:pathLst>
                <a:path w="5999270" h="695503">
                  <a:moveTo>
                    <a:pt x="0" y="0"/>
                  </a:moveTo>
                  <a:lnTo>
                    <a:pt x="5999270" y="0"/>
                  </a:lnTo>
                  <a:lnTo>
                    <a:pt x="5999270" y="695503"/>
                  </a:lnTo>
                  <a:lnTo>
                    <a:pt x="0" y="695503"/>
                  </a:lnTo>
                  <a:close/>
                </a:path>
              </a:pathLst>
            </a:custGeom>
            <a:solidFill>
              <a:srgbClr val="FFFFFF"/>
            </a:solidFill>
          </p:spPr>
        </p:sp>
      </p:grpSp>
      <p:grpSp>
        <p:nvGrpSpPr>
          <p:cNvPr id="4" name="Group 4"/>
          <p:cNvGrpSpPr/>
          <p:nvPr/>
        </p:nvGrpSpPr>
        <p:grpSpPr>
          <a:xfrm>
            <a:off x="9625965" y="2915285"/>
            <a:ext cx="7724775" cy="5768975"/>
            <a:chOff x="9625965" y="2915285"/>
            <a:chExt cx="7724775" cy="5768975"/>
          </a:xfrm>
        </p:grpSpPr>
        <p:sp>
          <p:nvSpPr>
            <p:cNvPr id="5" name="Freeform 5"/>
            <p:cNvSpPr>
              <a:spLocks/>
            </p:cNvSpPr>
            <p:nvPr/>
          </p:nvSpPr>
          <p:spPr>
            <a:xfrm>
              <a:off x="9625965" y="2915285"/>
              <a:ext cx="7725410" cy="5769610"/>
            </a:xfrm>
            <a:custGeom>
              <a:avLst/>
              <a:gdLst>
                <a:gd name="TX0" fmla="*/ 0 w 2818023"/>
                <a:gd name="TY0" fmla="*/ 0 h 2104454"/>
                <a:gd name="TX1" fmla="*/ 2818022 w 2818023"/>
                <a:gd name="TY1" fmla="*/ 0 h 2104454"/>
                <a:gd name="TX2" fmla="*/ 2818022 w 2818023"/>
                <a:gd name="TY2" fmla="*/ 2104453 h 2104454"/>
                <a:gd name="TX3" fmla="*/ 0 w 2818023"/>
                <a:gd name="TY3" fmla="*/ 2104453 h 2104454"/>
              </a:gdLst>
              <a:ahLst/>
              <a:cxnLst>
                <a:cxn ang="0">
                  <a:pos x="TX0" y="TY0"/>
                </a:cxn>
                <a:cxn ang="0">
                  <a:pos x="TX1" y="TY1"/>
                </a:cxn>
                <a:cxn ang="0">
                  <a:pos x="TX2" y="TY2"/>
                </a:cxn>
                <a:cxn ang="0">
                  <a:pos x="TX3" y="TY3"/>
                </a:cxn>
              </a:cxnLst>
              <a:rect l="l" t="t" r="r" b="b"/>
              <a:pathLst>
                <a:path w="2818023" h="2104454">
                  <a:moveTo>
                    <a:pt x="0" y="0"/>
                  </a:moveTo>
                  <a:lnTo>
                    <a:pt x="2818022" y="0"/>
                  </a:lnTo>
                  <a:lnTo>
                    <a:pt x="2818022" y="2104453"/>
                  </a:lnTo>
                  <a:lnTo>
                    <a:pt x="0" y="2104453"/>
                  </a:lnTo>
                  <a:close/>
                </a:path>
              </a:pathLst>
            </a:custGeom>
            <a:solidFill>
              <a:srgbClr val="FFFFFF"/>
            </a:solidFill>
          </p:spPr>
          <p:txBody>
            <a:bodyPr vert="horz" wrap="square" lIns="0" tIns="0" rIns="0" bIns="0" anchor="t">
              <a:noAutofit/>
            </a:bodyPr>
            <a:lstStyle/>
            <a:p>
              <a:pPr marL="0" indent="0"/>
              <a:endParaRPr lang="ko-KR" altLang="en-US"/>
            </a:p>
          </p:txBody>
        </p:sp>
      </p:grpSp>
      <p:sp>
        <p:nvSpPr>
          <p:cNvPr id="8" name="Freeform 8"/>
          <p:cNvSpPr>
            <a:spLocks/>
          </p:cNvSpPr>
          <p:nvPr/>
        </p:nvSpPr>
        <p:spPr>
          <a:xfrm>
            <a:off x="10231755" y="3545840"/>
            <a:ext cx="5779135" cy="4507865"/>
          </a:xfrm>
          <a:custGeom>
            <a:avLst/>
            <a:gdLst>
              <a:gd name="TX0" fmla="*/ 0 w 5778475"/>
              <a:gd name="TY0" fmla="*/ 0 h 4507211"/>
              <a:gd name="TX1" fmla="*/ 5778474 w 5778475"/>
              <a:gd name="TY1" fmla="*/ 0 h 4507211"/>
              <a:gd name="TX2" fmla="*/ 5778474 w 5778475"/>
              <a:gd name="TY2" fmla="*/ 4507210 h 4507211"/>
              <a:gd name="TX3" fmla="*/ 0 w 5778475"/>
              <a:gd name="TY3" fmla="*/ 4507210 h 4507211"/>
              <a:gd name="TX4" fmla="*/ 0 w 5778475"/>
              <a:gd name="TY4" fmla="*/ 0 h 4507211"/>
            </a:gdLst>
            <a:ahLst/>
            <a:cxnLst>
              <a:cxn ang="0">
                <a:pos x="TX0" y="TY0"/>
              </a:cxn>
              <a:cxn ang="0">
                <a:pos x="TX1" y="TY1"/>
              </a:cxn>
              <a:cxn ang="0">
                <a:pos x="TX2" y="TY2"/>
              </a:cxn>
              <a:cxn ang="0">
                <a:pos x="TX3" y="TY3"/>
              </a:cxn>
              <a:cxn ang="0">
                <a:pos x="TX4" y="TY4"/>
              </a:cxn>
            </a:cxnLst>
            <a:rect l="l" t="t" r="r" b="b"/>
            <a:pathLst>
              <a:path w="5778475" h="4507211">
                <a:moveTo>
                  <a:pt x="0" y="0"/>
                </a:moveTo>
                <a:lnTo>
                  <a:pt x="5778474" y="0"/>
                </a:lnTo>
                <a:lnTo>
                  <a:pt x="5778474" y="4507210"/>
                </a:lnTo>
                <a:lnTo>
                  <a:pt x="0" y="4507210"/>
                </a:lnTo>
                <a:lnTo>
                  <a:pt x="0" y="0"/>
                </a:lnTo>
                <a:close/>
              </a:path>
            </a:pathLst>
          </a:custGeom>
          <a:blipFill rotWithShape="1">
            <a:blip r:embed="rId2" cstate="print">
              <a:extLst>
                <a:ext uri="{28A0092B-C50C-407E-A947-70E740481C1C}">
                  <a14:useLocalDpi xmlns:a14="http://schemas.microsoft.com/office/drawing/2010/main" val="0"/>
                </a:ext>
              </a:extLst>
            </a:blip>
            <a:stretch>
              <a:fillRect/>
            </a:stretch>
          </a:blipFill>
        </p:spPr>
        <p:txBody>
          <a:bodyPr vert="horz" wrap="square" lIns="0" tIns="0" rIns="0" bIns="0" anchor="t">
            <a:noAutofit/>
          </a:bodyPr>
          <a:lstStyle/>
          <a:p>
            <a:pPr marL="0" indent="0"/>
            <a:endParaRPr lang="ko-KR" altLang="en-US"/>
          </a:p>
        </p:txBody>
      </p:sp>
      <p:sp>
        <p:nvSpPr>
          <p:cNvPr id="9" name="Freeform 9"/>
          <p:cNvSpPr/>
          <p:nvPr/>
        </p:nvSpPr>
        <p:spPr>
          <a:xfrm rot="-203414">
            <a:off x="16137890" y="4585970"/>
            <a:ext cx="417195" cy="598170"/>
          </a:xfrm>
          <a:custGeom>
            <a:avLst/>
            <a:gdLst/>
            <a:ahLst/>
            <a:cxnLst/>
            <a:rect l="l" t="t" r="r" b="b"/>
            <a:pathLst>
              <a:path w="417336" h="598331">
                <a:moveTo>
                  <a:pt x="0" y="0"/>
                </a:moveTo>
                <a:lnTo>
                  <a:pt x="417336" y="0"/>
                </a:lnTo>
                <a:lnTo>
                  <a:pt x="417336" y="598330"/>
                </a:lnTo>
                <a:lnTo>
                  <a:pt x="0" y="5983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0" name="Group 10"/>
          <p:cNvGrpSpPr/>
          <p:nvPr/>
        </p:nvGrpSpPr>
        <p:grpSpPr>
          <a:xfrm>
            <a:off x="9909175" y="3234690"/>
            <a:ext cx="121920" cy="121920"/>
            <a:chOff x="9909175" y="3234690"/>
            <a:chExt cx="121920" cy="121920"/>
          </a:xfrm>
        </p:grpSpPr>
        <p:sp>
          <p:nvSpPr>
            <p:cNvPr id="11" name="Freeform 11"/>
            <p:cNvSpPr/>
            <p:nvPr/>
          </p:nvSpPr>
          <p:spPr>
            <a:xfrm>
              <a:off x="9909175" y="3234690"/>
              <a:ext cx="121920" cy="12192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id="12" name="Group 12"/>
          <p:cNvGrpSpPr/>
          <p:nvPr/>
        </p:nvGrpSpPr>
        <p:grpSpPr>
          <a:xfrm>
            <a:off x="10055860" y="8431284"/>
            <a:ext cx="121920" cy="121920"/>
            <a:chOff x="10055860" y="7995285"/>
            <a:chExt cx="121920" cy="121920"/>
          </a:xfrm>
        </p:grpSpPr>
        <p:sp>
          <p:nvSpPr>
            <p:cNvPr id="13" name="Freeform 13"/>
            <p:cNvSpPr/>
            <p:nvPr/>
          </p:nvSpPr>
          <p:spPr>
            <a:xfrm>
              <a:off x="10055860" y="7995285"/>
              <a:ext cx="121920" cy="12192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id="14" name="TextBox 14"/>
          <p:cNvSpPr txBox="1">
            <a:spLocks/>
          </p:cNvSpPr>
          <p:nvPr/>
        </p:nvSpPr>
        <p:spPr>
          <a:xfrm>
            <a:off x="3343592" y="707514"/>
            <a:ext cx="11600815" cy="1381760"/>
          </a:xfrm>
          <a:prstGeom prst="rect">
            <a:avLst/>
          </a:prstGeom>
        </p:spPr>
        <p:txBody>
          <a:bodyPr vert="horz" wrap="square" lIns="0" tIns="0" rIns="0" bIns="0" numCol="1" rtlCol="1" anchor="t">
            <a:spAutoFit/>
          </a:bodyPr>
          <a:lstStyle/>
          <a:p>
            <a:pPr marL="0" indent="0" algn="ctr" latinLnBrk="0">
              <a:lnSpc>
                <a:spcPts val="10800"/>
              </a:lnSpc>
              <a:buFontTx/>
              <a:buNone/>
            </a:pPr>
            <a:r>
              <a:rPr lang="en-US" sz="9000" dirty="0" err="1">
                <a:solidFill>
                  <a:srgbClr val="003EA8"/>
                </a:solidFill>
                <a:ea typeface="Noto Sans KR" panose="020B0200000000000000" charset="-127"/>
              </a:rPr>
              <a:t>프로젝트</a:t>
            </a:r>
            <a:r>
              <a:rPr lang="en-US" sz="9000" dirty="0">
                <a:solidFill>
                  <a:srgbClr val="003EA8"/>
                </a:solidFill>
                <a:ea typeface="Noto Sans KR" panose="020B0200000000000000" charset="-127"/>
              </a:rPr>
              <a:t> </a:t>
            </a:r>
            <a:r>
              <a:rPr lang="en-US" sz="9000" dirty="0" err="1">
                <a:solidFill>
                  <a:srgbClr val="003EA8"/>
                </a:solidFill>
                <a:ea typeface="Noto Sans KR" panose="020B0200000000000000" charset="-127"/>
              </a:rPr>
              <a:t>소개</a:t>
            </a:r>
            <a:endParaRPr lang="ko-KR" altLang="en-US" sz="9000" dirty="0">
              <a:solidFill>
                <a:srgbClr val="003EA8"/>
              </a:solidFill>
              <a:ea typeface="Noto Sans KR" panose="020B0200000000000000" charset="-127"/>
            </a:endParaRPr>
          </a:p>
        </p:txBody>
      </p:sp>
      <p:sp>
        <p:nvSpPr>
          <p:cNvPr id="15" name="Freeform 15"/>
          <p:cNvSpPr>
            <a:spLocks/>
          </p:cNvSpPr>
          <p:nvPr/>
        </p:nvSpPr>
        <p:spPr>
          <a:xfrm>
            <a:off x="-1276350" y="-156845"/>
            <a:ext cx="6733540" cy="1629410"/>
          </a:xfrm>
          <a:custGeom>
            <a:avLst/>
            <a:gdLst>
              <a:gd name="TX0" fmla="*/ 0 w 6732166"/>
              <a:gd name="TY0" fmla="*/ 0 h 1627962"/>
              <a:gd name="TX1" fmla="*/ 6732164 w 6732166"/>
              <a:gd name="TY1" fmla="*/ 0 h 1627962"/>
              <a:gd name="TX2" fmla="*/ 6732164 w 6732166"/>
              <a:gd name="TY2" fmla="*/ 1627960 h 1627962"/>
              <a:gd name="TX3" fmla="*/ 0 w 6732166"/>
              <a:gd name="TY3" fmla="*/ 1627960 h 1627962"/>
              <a:gd name="TX4" fmla="*/ 0 w 6732166"/>
              <a:gd name="TY4" fmla="*/ 0 h 1627962"/>
            </a:gdLst>
            <a:ahLst/>
            <a:cxnLst>
              <a:cxn ang="0">
                <a:pos x="TX0" y="TY0"/>
              </a:cxn>
              <a:cxn ang="0">
                <a:pos x="TX1" y="TY1"/>
              </a:cxn>
              <a:cxn ang="0">
                <a:pos x="TX2" y="TY2"/>
              </a:cxn>
              <a:cxn ang="0">
                <a:pos x="TX3" y="TY3"/>
              </a:cxn>
              <a:cxn ang="0">
                <a:pos x="TX4" y="TY4"/>
              </a:cxn>
            </a:cxnLst>
            <a:rect l="l" t="t" r="r" b="b"/>
            <a:pathLst>
              <a:path w="6732166" h="1627962">
                <a:moveTo>
                  <a:pt x="0" y="0"/>
                </a:moveTo>
                <a:lnTo>
                  <a:pt x="6732164" y="0"/>
                </a:lnTo>
                <a:lnTo>
                  <a:pt x="6732164" y="1627960"/>
                </a:lnTo>
                <a:lnTo>
                  <a:pt x="0" y="1627960"/>
                </a:lnTo>
                <a:lnTo>
                  <a:pt x="0" y="0"/>
                </a:lnTo>
                <a:close/>
              </a:path>
            </a:pathLst>
          </a:custGeom>
          <a:blipFill rotWithShape="1">
            <a:blip r:embed="rId5"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18" name="Freeform 18"/>
          <p:cNvSpPr/>
          <p:nvPr/>
        </p:nvSpPr>
        <p:spPr>
          <a:xfrm rot="-203414">
            <a:off x="11489055" y="4582795"/>
            <a:ext cx="321945" cy="461645"/>
          </a:xfrm>
          <a:custGeom>
            <a:avLst/>
            <a:gdLst/>
            <a:ahLst/>
            <a:cxnLst/>
            <a:rect l="l" t="t" r="r" b="b"/>
            <a:pathLst>
              <a:path w="321948" h="461574">
                <a:moveTo>
                  <a:pt x="0" y="0"/>
                </a:moveTo>
                <a:lnTo>
                  <a:pt x="321948" y="0"/>
                </a:lnTo>
                <a:lnTo>
                  <a:pt x="321948" y="461575"/>
                </a:lnTo>
                <a:lnTo>
                  <a:pt x="0" y="4615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Freeform 19"/>
          <p:cNvSpPr/>
          <p:nvPr/>
        </p:nvSpPr>
        <p:spPr>
          <a:xfrm rot="-278358">
            <a:off x="13186410" y="8430260"/>
            <a:ext cx="5868670" cy="1845945"/>
          </a:xfrm>
          <a:custGeom>
            <a:avLst/>
            <a:gdLst/>
            <a:ahLst/>
            <a:cxnLst/>
            <a:rect l="l" t="t" r="r" b="b"/>
            <a:pathLst>
              <a:path w="5868613" h="1845945">
                <a:moveTo>
                  <a:pt x="0" y="0"/>
                </a:moveTo>
                <a:lnTo>
                  <a:pt x="5868612" y="0"/>
                </a:lnTo>
                <a:lnTo>
                  <a:pt x="5868612" y="1845946"/>
                </a:lnTo>
                <a:lnTo>
                  <a:pt x="0" y="18459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cxnSp>
        <p:nvCxnSpPr>
          <p:cNvPr id="6" name="도형 1">
            <a:extLst>
              <a:ext uri="{FF2B5EF4-FFF2-40B4-BE49-F238E27FC236}">
                <a16:creationId xmlns:a16="http://schemas.microsoft.com/office/drawing/2014/main" id="{A6870A1C-FB0F-1C59-8F71-4C120AD53540}"/>
              </a:ext>
            </a:extLst>
          </p:cNvPr>
          <p:cNvCxnSpPr/>
          <p:nvPr/>
        </p:nvCxnSpPr>
        <p:spPr>
          <a:xfrm flipV="1">
            <a:off x="1624330" y="2095500"/>
            <a:ext cx="16647795" cy="1905"/>
          </a:xfrm>
          <a:prstGeom prst="line">
            <a:avLst/>
          </a:prstGeom>
          <a:ln w="28575" cap="flat" cmpd="sng">
            <a:solidFill>
              <a:srgbClr val="003EA8">
                <a:alpha val="100000"/>
              </a:srgbClr>
            </a:solidFill>
            <a:prstDash val="solid"/>
            <a:round/>
          </a:ln>
        </p:spPr>
        <p:style>
          <a:lnRef idx="1">
            <a:schemeClr val="accent1"/>
          </a:lnRef>
          <a:fillRef idx="0">
            <a:schemeClr val="accent1"/>
          </a:fillRef>
          <a:effectRef idx="0">
            <a:schemeClr val="accent1"/>
          </a:effectRef>
          <a:fontRef idx="minor">
            <a:schemeClr val="tx1"/>
          </a:fontRef>
        </p:style>
      </p:cxnSp>
      <p:sp>
        <p:nvSpPr>
          <p:cNvPr id="23" name="도형 144">
            <a:extLst>
              <a:ext uri="{FF2B5EF4-FFF2-40B4-BE49-F238E27FC236}">
                <a16:creationId xmlns:a16="http://schemas.microsoft.com/office/drawing/2014/main" id="{C43558CE-8D3B-44C4-8B63-42168C81CAF7}"/>
              </a:ext>
            </a:extLst>
          </p:cNvPr>
          <p:cNvSpPr>
            <a:spLocks/>
          </p:cNvSpPr>
          <p:nvPr/>
        </p:nvSpPr>
        <p:spPr>
          <a:xfrm>
            <a:off x="1659255" y="3447415"/>
            <a:ext cx="6840855" cy="5924550"/>
          </a:xfrm>
          <a:prstGeom prst="flowChartAlternateProcess">
            <a:avLst/>
          </a:prstGeom>
          <a:solidFill>
            <a:srgbClr val="E5ECF6"/>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latin typeface="맑은 고딕" charset="0"/>
              <a:ea typeface="맑은 고딕" charset="0"/>
            </a:endParaRPr>
          </a:p>
        </p:txBody>
      </p:sp>
      <p:sp>
        <p:nvSpPr>
          <p:cNvPr id="24" name="TextBox 16">
            <a:extLst>
              <a:ext uri="{FF2B5EF4-FFF2-40B4-BE49-F238E27FC236}">
                <a16:creationId xmlns:a16="http://schemas.microsoft.com/office/drawing/2014/main" id="{74D05B6A-B164-4400-BB16-7CA56F9FFF46}"/>
              </a:ext>
            </a:extLst>
          </p:cNvPr>
          <p:cNvSpPr txBox="1">
            <a:spLocks/>
          </p:cNvSpPr>
          <p:nvPr/>
        </p:nvSpPr>
        <p:spPr>
          <a:xfrm>
            <a:off x="2350770" y="4533900"/>
            <a:ext cx="5934710" cy="1827423"/>
          </a:xfrm>
          <a:prstGeom prst="rect">
            <a:avLst/>
          </a:prstGeom>
        </p:spPr>
        <p:txBody>
          <a:bodyPr vert="horz" wrap="square" lIns="0" tIns="0" rIns="0" bIns="0" numCol="1" rtlCol="1" anchor="t">
            <a:spAutoFit/>
          </a:bodyPr>
          <a:lstStyle/>
          <a:p>
            <a:pPr marL="474980" lvl="1" indent="-237490" latinLnBrk="0">
              <a:lnSpc>
                <a:spcPts val="2859"/>
              </a:lnSpc>
              <a:buFont typeface="Arial"/>
              <a:buChar char="•"/>
            </a:pPr>
            <a:r>
              <a:rPr lang="ko-KR" altLang="en-US" sz="2190" b="1" dirty="0">
                <a:solidFill>
                  <a:srgbClr val="000000"/>
                </a:solidFill>
                <a:latin typeface="MS Gothic" charset="0"/>
                <a:ea typeface="MS Gothic" charset="0"/>
              </a:rPr>
              <a:t>학습한</a:t>
            </a:r>
            <a:r>
              <a:rPr lang="en-US" sz="2190" b="1" dirty="0">
                <a:solidFill>
                  <a:srgbClr val="000000"/>
                </a:solidFill>
                <a:latin typeface="MS Gothic" charset="0"/>
                <a:ea typeface="MS Gothic" charset="0"/>
              </a:rPr>
              <a:t> </a:t>
            </a:r>
            <a:r>
              <a:rPr lang="en-US" sz="2190" b="1" dirty="0" err="1">
                <a:solidFill>
                  <a:srgbClr val="000000"/>
                </a:solidFill>
                <a:latin typeface="MS Gothic" charset="0"/>
                <a:ea typeface="MS Gothic" charset="0"/>
              </a:rPr>
              <a:t>기능들</a:t>
            </a:r>
            <a:r>
              <a:rPr lang="ko-KR" altLang="en-US" sz="2190" b="1" dirty="0">
                <a:solidFill>
                  <a:srgbClr val="000000"/>
                </a:solidFill>
                <a:latin typeface="MS Gothic" charset="0"/>
                <a:ea typeface="MS Gothic" charset="0"/>
              </a:rPr>
              <a:t>의 활용 여부</a:t>
            </a:r>
            <a:endParaRPr lang="en-US" altLang="ko-KR" sz="2190" b="1" dirty="0">
              <a:solidFill>
                <a:srgbClr val="000000"/>
              </a:solidFill>
              <a:latin typeface="MS Gothic" charset="0"/>
              <a:ea typeface="MS Gothic" charset="0"/>
            </a:endParaRPr>
          </a:p>
          <a:p>
            <a:pPr marL="474980" lvl="1" indent="-237490" latinLnBrk="0">
              <a:lnSpc>
                <a:spcPts val="2859"/>
              </a:lnSpc>
              <a:buFont typeface="Arial"/>
              <a:buChar char="•"/>
            </a:pPr>
            <a:r>
              <a:rPr lang="en-US" altLang="ko-KR" sz="2190" b="1" dirty="0" err="1">
                <a:solidFill>
                  <a:srgbClr val="000000"/>
                </a:solidFill>
                <a:latin typeface="MS Gothic" charset="0"/>
                <a:ea typeface="MS Gothic" charset="0"/>
              </a:rPr>
              <a:t>Mybatis</a:t>
            </a:r>
            <a:r>
              <a:rPr lang="ko-KR" altLang="en-US" sz="2190" b="1" dirty="0">
                <a:solidFill>
                  <a:srgbClr val="000000"/>
                </a:solidFill>
                <a:latin typeface="MS Gothic" charset="0"/>
                <a:ea typeface="MS Gothic" charset="0"/>
              </a:rPr>
              <a:t>를 통한 로직 생성 및 화면 구현</a:t>
            </a:r>
            <a:endParaRPr lang="ko-KR" altLang="en-US" sz="1800" b="1" dirty="0">
              <a:solidFill>
                <a:schemeClr val="tx1"/>
              </a:solidFill>
              <a:latin typeface="MS Gothic" charset="0"/>
              <a:ea typeface="MS Gothic" charset="0"/>
            </a:endParaRPr>
          </a:p>
          <a:p>
            <a:pPr marL="474980" lvl="1" indent="-237490" latinLnBrk="0">
              <a:lnSpc>
                <a:spcPts val="2859"/>
              </a:lnSpc>
              <a:buFont typeface="Arial"/>
              <a:buChar char="•"/>
            </a:pPr>
            <a:r>
              <a:rPr lang="en-US" sz="2190" b="1" dirty="0">
                <a:solidFill>
                  <a:srgbClr val="000000"/>
                </a:solidFill>
                <a:latin typeface="MS Gothic" charset="0"/>
                <a:ea typeface="MS Gothic" charset="0"/>
              </a:rPr>
              <a:t>DB CRUD </a:t>
            </a:r>
            <a:r>
              <a:rPr lang="ko-KR" altLang="en-US" sz="2190" b="1" dirty="0">
                <a:solidFill>
                  <a:srgbClr val="000000"/>
                </a:solidFill>
                <a:latin typeface="MS Gothic" charset="0"/>
                <a:ea typeface="MS Gothic" charset="0"/>
              </a:rPr>
              <a:t>숙달 </a:t>
            </a:r>
            <a:endParaRPr lang="en-US" altLang="ko-KR" sz="2190" b="1" dirty="0">
              <a:solidFill>
                <a:srgbClr val="000000"/>
              </a:solidFill>
              <a:latin typeface="MS Gothic" charset="0"/>
              <a:ea typeface="MS Gothic" charset="0"/>
            </a:endParaRPr>
          </a:p>
          <a:p>
            <a:pPr marL="474980" lvl="1" indent="-237490" latinLnBrk="0">
              <a:lnSpc>
                <a:spcPts val="2859"/>
              </a:lnSpc>
              <a:buFont typeface="Arial"/>
              <a:buChar char="•"/>
            </a:pPr>
            <a:r>
              <a:rPr lang="ko-KR" altLang="en-US" sz="2190" b="1" dirty="0">
                <a:solidFill>
                  <a:srgbClr val="000000"/>
                </a:solidFill>
                <a:latin typeface="MS Gothic" charset="0"/>
                <a:ea typeface="MS Gothic" charset="0"/>
              </a:rPr>
              <a:t>협업을 통한 팀 작업</a:t>
            </a:r>
            <a:endParaRPr lang="ko-KR" altLang="en-US" sz="1800" dirty="0">
              <a:solidFill>
                <a:schemeClr val="tx1"/>
              </a:solidFill>
              <a:latin typeface="Calibri" charset="0"/>
              <a:ea typeface="맑은 고딕" charset="0"/>
              <a:cs typeface="+mn-cs"/>
            </a:endParaRPr>
          </a:p>
          <a:p>
            <a:pPr marL="0" indent="0" latinLnBrk="0">
              <a:lnSpc>
                <a:spcPts val="2859"/>
              </a:lnSpc>
              <a:buFontTx/>
              <a:buNone/>
            </a:pPr>
            <a:endParaRPr lang="ko-KR" altLang="en-US" sz="1800" dirty="0">
              <a:solidFill>
                <a:schemeClr val="tx1"/>
              </a:solidFill>
              <a:latin typeface="Calibri" charset="0"/>
              <a:ea typeface="맑은 고딕" charset="0"/>
              <a:cs typeface="+mn-cs"/>
            </a:endParaRPr>
          </a:p>
        </p:txBody>
      </p:sp>
      <p:sp>
        <p:nvSpPr>
          <p:cNvPr id="25" name="TextBox 17">
            <a:extLst>
              <a:ext uri="{FF2B5EF4-FFF2-40B4-BE49-F238E27FC236}">
                <a16:creationId xmlns:a16="http://schemas.microsoft.com/office/drawing/2014/main" id="{737D0F93-977B-4314-847E-D6546E4CF6B0}"/>
              </a:ext>
            </a:extLst>
          </p:cNvPr>
          <p:cNvSpPr txBox="1">
            <a:spLocks/>
          </p:cNvSpPr>
          <p:nvPr/>
        </p:nvSpPr>
        <p:spPr>
          <a:xfrm>
            <a:off x="2332990" y="3810635"/>
            <a:ext cx="2221230" cy="578485"/>
          </a:xfrm>
          <a:prstGeom prst="rect">
            <a:avLst/>
          </a:prstGeom>
        </p:spPr>
        <p:txBody>
          <a:bodyPr vert="horz" wrap="square" lIns="0" tIns="0" rIns="0" bIns="0" numCol="1" rtlCol="1" anchor="t">
            <a:spAutoFit/>
          </a:bodyPr>
          <a:lstStyle/>
          <a:p>
            <a:pPr marL="0" indent="0" latinLnBrk="0">
              <a:lnSpc>
                <a:spcPts val="4550"/>
              </a:lnSpc>
              <a:buFontTx/>
              <a:buNone/>
            </a:pPr>
            <a:r>
              <a:rPr lang="en-US" sz="3500">
                <a:solidFill>
                  <a:srgbClr val="003EA8"/>
                </a:solidFill>
                <a:ea typeface="Arita Dotum Bold" charset="0"/>
              </a:rPr>
              <a:t>개발 목적</a:t>
            </a:r>
            <a:endParaRPr lang="ko-KR" altLang="en-US" sz="3500">
              <a:solidFill>
                <a:srgbClr val="003EA8"/>
              </a:solidFill>
              <a:ea typeface="Arita Dotum Bold" charset="0"/>
            </a:endParaRPr>
          </a:p>
        </p:txBody>
      </p:sp>
      <p:sp>
        <p:nvSpPr>
          <p:cNvPr id="26" name="텍스트 상자 1">
            <a:extLst>
              <a:ext uri="{FF2B5EF4-FFF2-40B4-BE49-F238E27FC236}">
                <a16:creationId xmlns:a16="http://schemas.microsoft.com/office/drawing/2014/main" id="{3BD55EA9-06D8-44A5-B62A-539435883860}"/>
              </a:ext>
            </a:extLst>
          </p:cNvPr>
          <p:cNvSpPr txBox="1">
            <a:spLocks/>
          </p:cNvSpPr>
          <p:nvPr/>
        </p:nvSpPr>
        <p:spPr>
          <a:xfrm>
            <a:off x="2352675" y="6493899"/>
            <a:ext cx="3154680" cy="578485"/>
          </a:xfrm>
          <a:prstGeom prst="rect">
            <a:avLst/>
          </a:prstGeom>
        </p:spPr>
        <p:txBody>
          <a:bodyPr vert="horz" wrap="square" lIns="0" tIns="0" rIns="0" bIns="0" numCol="1" rtlCol="1" anchor="t">
            <a:spAutoFit/>
          </a:bodyPr>
          <a:lstStyle/>
          <a:p>
            <a:pPr marL="0" indent="0" latinLnBrk="0">
              <a:lnSpc>
                <a:spcPts val="4550"/>
              </a:lnSpc>
              <a:buFontTx/>
              <a:buNone/>
            </a:pPr>
            <a:r>
              <a:rPr lang="ko-KR" sz="3500">
                <a:solidFill>
                  <a:srgbClr val="003EA8"/>
                </a:solidFill>
                <a:ea typeface="Arita Dotum Bold" charset="0"/>
              </a:rPr>
              <a:t>프로젝트 소개</a:t>
            </a:r>
            <a:endParaRPr lang="ko-KR" altLang="en-US" sz="3500">
              <a:solidFill>
                <a:srgbClr val="003EA8"/>
              </a:solidFill>
              <a:ea typeface="Arita Dotum Bold" charset="0"/>
            </a:endParaRPr>
          </a:p>
        </p:txBody>
      </p:sp>
      <p:sp>
        <p:nvSpPr>
          <p:cNvPr id="27" name="텍스트 상자 2">
            <a:extLst>
              <a:ext uri="{FF2B5EF4-FFF2-40B4-BE49-F238E27FC236}">
                <a16:creationId xmlns:a16="http://schemas.microsoft.com/office/drawing/2014/main" id="{74EB7CB3-5F91-43F2-A0A9-1374628BFEC1}"/>
              </a:ext>
            </a:extLst>
          </p:cNvPr>
          <p:cNvSpPr txBox="1">
            <a:spLocks/>
          </p:cNvSpPr>
          <p:nvPr/>
        </p:nvSpPr>
        <p:spPr>
          <a:xfrm>
            <a:off x="2352674" y="7261614"/>
            <a:ext cx="5932805" cy="1463286"/>
          </a:xfrm>
          <a:prstGeom prst="rect">
            <a:avLst/>
          </a:prstGeom>
        </p:spPr>
        <p:txBody>
          <a:bodyPr vert="horz" wrap="square" lIns="0" tIns="0" rIns="0" bIns="0" numCol="1" rtlCol="1" anchor="t">
            <a:spAutoFit/>
          </a:bodyPr>
          <a:lstStyle/>
          <a:p>
            <a:pPr marL="474980" lvl="1" indent="-237490" latinLnBrk="0">
              <a:lnSpc>
                <a:spcPts val="2859"/>
              </a:lnSpc>
              <a:buFont typeface="Arial"/>
              <a:buChar char="•"/>
            </a:pPr>
            <a:r>
              <a:rPr lang="ko-KR" altLang="en-US" sz="2190" b="1" dirty="0">
                <a:solidFill>
                  <a:srgbClr val="000000"/>
                </a:solidFill>
                <a:latin typeface="MS Gothic" charset="0"/>
                <a:ea typeface="MS Gothic" charset="0"/>
              </a:rPr>
              <a:t>체험형 목장</a:t>
            </a:r>
            <a:r>
              <a:rPr lang="ko-KR" sz="2190" b="1" dirty="0">
                <a:solidFill>
                  <a:srgbClr val="000000"/>
                </a:solidFill>
                <a:latin typeface="MS Gothic" charset="0"/>
                <a:ea typeface="MS Gothic" charset="0"/>
              </a:rPr>
              <a:t>을 주제로 웹사이트 개발</a:t>
            </a:r>
            <a:endParaRPr lang="en-US" altLang="ko-KR" sz="2190" b="1" dirty="0">
              <a:solidFill>
                <a:srgbClr val="000000"/>
              </a:solidFill>
              <a:latin typeface="MS Gothic" charset="0"/>
              <a:ea typeface="MS Gothic" charset="0"/>
            </a:endParaRPr>
          </a:p>
          <a:p>
            <a:pPr marL="474980" lvl="1" indent="-237490" latinLnBrk="0">
              <a:lnSpc>
                <a:spcPts val="2859"/>
              </a:lnSpc>
              <a:buFont typeface="Arial"/>
              <a:buChar char="•"/>
            </a:pPr>
            <a:r>
              <a:rPr lang="ko-KR" altLang="en-US" sz="2190" b="1" dirty="0">
                <a:solidFill>
                  <a:srgbClr val="000000"/>
                </a:solidFill>
                <a:latin typeface="MS Gothic" charset="0"/>
                <a:ea typeface="MS Gothic" charset="0"/>
              </a:rPr>
              <a:t>상품 판매와 결제</a:t>
            </a:r>
            <a:r>
              <a:rPr lang="en-US" altLang="ko-KR" sz="2190" b="1" dirty="0">
                <a:solidFill>
                  <a:srgbClr val="000000"/>
                </a:solidFill>
                <a:latin typeface="MS Gothic" charset="0"/>
                <a:ea typeface="MS Gothic" charset="0"/>
              </a:rPr>
              <a:t>, </a:t>
            </a:r>
            <a:r>
              <a:rPr lang="ko-KR" altLang="en-US" sz="2190" b="1" dirty="0">
                <a:solidFill>
                  <a:srgbClr val="000000"/>
                </a:solidFill>
                <a:latin typeface="MS Gothic" charset="0"/>
                <a:ea typeface="MS Gothic" charset="0"/>
              </a:rPr>
              <a:t>배송 연계 </a:t>
            </a:r>
            <a:endParaRPr lang="en-US" altLang="ko-KR" sz="2190" b="1" dirty="0">
              <a:solidFill>
                <a:srgbClr val="000000"/>
              </a:solidFill>
              <a:latin typeface="MS Gothic" charset="0"/>
              <a:ea typeface="MS Gothic" charset="0"/>
            </a:endParaRPr>
          </a:p>
          <a:p>
            <a:pPr marL="474980" lvl="1" indent="-237490" latinLnBrk="0">
              <a:lnSpc>
                <a:spcPts val="2859"/>
              </a:lnSpc>
              <a:buFont typeface="Arial"/>
              <a:buChar char="•"/>
            </a:pPr>
            <a:r>
              <a:rPr lang="ko-KR" altLang="en-US" sz="2190" b="1" dirty="0">
                <a:solidFill>
                  <a:srgbClr val="000000"/>
                </a:solidFill>
                <a:latin typeface="MS Gothic" charset="0"/>
                <a:ea typeface="MS Gothic" charset="0"/>
              </a:rPr>
              <a:t>체험 예약과 스케쥴 관리 </a:t>
            </a:r>
            <a:endParaRPr lang="en-US" altLang="ko-KR" sz="2190" b="1" dirty="0">
              <a:solidFill>
                <a:srgbClr val="000000"/>
              </a:solidFill>
              <a:latin typeface="MS Gothic" charset="0"/>
              <a:ea typeface="MS Gothic" charset="0"/>
            </a:endParaRPr>
          </a:p>
          <a:p>
            <a:pPr marL="474980" lvl="1" indent="-237490" latinLnBrk="0">
              <a:lnSpc>
                <a:spcPts val="2859"/>
              </a:lnSpc>
              <a:buFont typeface="Arial"/>
              <a:buChar char="•"/>
            </a:pPr>
            <a:r>
              <a:rPr lang="ko-KR" altLang="en-US" sz="2190" b="1" dirty="0">
                <a:solidFill>
                  <a:srgbClr val="000000"/>
                </a:solidFill>
                <a:latin typeface="MS Gothic" charset="0"/>
                <a:ea typeface="MS Gothic" charset="0"/>
              </a:rPr>
              <a:t>외부 </a:t>
            </a:r>
            <a:r>
              <a:rPr lang="en-US" altLang="ko-KR" sz="2190" b="1" dirty="0">
                <a:solidFill>
                  <a:srgbClr val="000000"/>
                </a:solidFill>
                <a:latin typeface="MS Gothic" charset="0"/>
                <a:ea typeface="MS Gothic" charset="0"/>
              </a:rPr>
              <a:t>API</a:t>
            </a:r>
            <a:r>
              <a:rPr lang="ko-KR" altLang="en-US" sz="2190" b="1" dirty="0">
                <a:solidFill>
                  <a:srgbClr val="000000"/>
                </a:solidFill>
                <a:latin typeface="MS Gothic" charset="0"/>
                <a:ea typeface="MS Gothic" charset="0"/>
              </a:rPr>
              <a:t>를 통한 회원 가입 구현 </a:t>
            </a:r>
            <a:endParaRPr lang="ko-KR" altLang="en-US" sz="1800" dirty="0">
              <a:solidFill>
                <a:schemeClr val="tx1"/>
              </a:solidFill>
              <a:latin typeface="Calibri" charset="0"/>
              <a:ea typeface="맑은 고딕" charset="0"/>
              <a:cs typeface="+mn-cs"/>
            </a:endParaRPr>
          </a:p>
        </p:txBody>
      </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p:cNvSpPr>
          <p:nvPr/>
        </p:nvSpPr>
        <p:spPr>
          <a:xfrm>
            <a:off x="11956415" y="2453640"/>
            <a:ext cx="4396105" cy="7121525"/>
          </a:xfrm>
          <a:custGeom>
            <a:avLst/>
            <a:gdLst>
              <a:gd name="TX0" fmla="*/ 0 w 4395337"/>
              <a:gd name="TY0" fmla="*/ 0 h 7121201"/>
              <a:gd name="TX1" fmla="*/ 4395337 w 4395337"/>
              <a:gd name="TY1" fmla="*/ 0 h 7121201"/>
              <a:gd name="TX2" fmla="*/ 4395337 w 4395337"/>
              <a:gd name="TY2" fmla="*/ 7121200 h 7121201"/>
              <a:gd name="TX3" fmla="*/ 0 w 4395337"/>
              <a:gd name="TY3" fmla="*/ 7121200 h 7121201"/>
              <a:gd name="TX4" fmla="*/ 0 w 4395337"/>
              <a:gd name="TY4" fmla="*/ 0 h 7121201"/>
            </a:gdLst>
            <a:ahLst/>
            <a:cxnLst>
              <a:cxn ang="0">
                <a:pos x="TX0" y="TY0"/>
              </a:cxn>
              <a:cxn ang="0">
                <a:pos x="TX1" y="TY1"/>
              </a:cxn>
              <a:cxn ang="0">
                <a:pos x="TX2" y="TY2"/>
              </a:cxn>
              <a:cxn ang="0">
                <a:pos x="TX3" y="TY3"/>
              </a:cxn>
              <a:cxn ang="0">
                <a:pos x="TX4" y="TY4"/>
              </a:cxn>
            </a:cxnLst>
            <a:rect l="l" t="t" r="r" b="b"/>
            <a:pathLst>
              <a:path w="4395337" h="7121201">
                <a:moveTo>
                  <a:pt x="0" y="0"/>
                </a:moveTo>
                <a:lnTo>
                  <a:pt x="4395337" y="0"/>
                </a:lnTo>
                <a:lnTo>
                  <a:pt x="4395337" y="7121200"/>
                </a:lnTo>
                <a:lnTo>
                  <a:pt x="0" y="7121200"/>
                </a:lnTo>
                <a:lnTo>
                  <a:pt x="0" y="0"/>
                </a:lnTo>
                <a:close/>
              </a:path>
            </a:pathLst>
          </a:custGeom>
          <a:blipFill rotWithShape="1">
            <a:blip r:embed="rId3" cstate="print">
              <a:extLst>
                <a:ext uri="{28A0092B-C50C-407E-A947-70E740481C1C}">
                  <a14:useLocalDpi xmlns:a14="http://schemas.microsoft.com/office/drawing/2010/main" val="0"/>
                </a:ext>
              </a:extLst>
            </a:blip>
            <a:stretch>
              <a:fillRect/>
            </a:stretch>
          </a:blipFill>
        </p:spPr>
        <p:txBody>
          <a:bodyPr vert="horz" wrap="square" lIns="0" tIns="0" rIns="0" bIns="0" anchor="t">
            <a:noAutofit/>
          </a:bodyPr>
          <a:lstStyle/>
          <a:p>
            <a:pPr marL="0" indent="0"/>
            <a:endParaRPr lang="ko-KR" altLang="en-US"/>
          </a:p>
        </p:txBody>
      </p:sp>
      <p:sp>
        <p:nvSpPr>
          <p:cNvPr id="3" name="Rect 0"/>
          <p:cNvSpPr>
            <a:spLocks/>
          </p:cNvSpPr>
          <p:nvPr/>
        </p:nvSpPr>
        <p:spPr>
          <a:xfrm>
            <a:off x="1028700" y="2453640"/>
            <a:ext cx="9313545" cy="7363460"/>
          </a:xfrm>
          <a:custGeom>
            <a:avLst/>
            <a:gdLst>
              <a:gd name="TX0" fmla="*/ 0 w 8115302"/>
              <a:gd name="TY0" fmla="*/ 0 h 7121202"/>
              <a:gd name="TX1" fmla="*/ 8115300 w 8115302"/>
              <a:gd name="TY1" fmla="*/ 0 h 7121202"/>
              <a:gd name="TX2" fmla="*/ 8115300 w 8115302"/>
              <a:gd name="TY2" fmla="*/ 7121200 h 7121202"/>
              <a:gd name="TX3" fmla="*/ 0 w 8115302"/>
              <a:gd name="TY3" fmla="*/ 7121200 h 7121202"/>
              <a:gd name="TX4" fmla="*/ 0 w 8115302"/>
              <a:gd name="TY4" fmla="*/ 0 h 7121202"/>
            </a:gdLst>
            <a:ahLst/>
            <a:cxnLst>
              <a:cxn ang="0">
                <a:pos x="TX0" y="TY0"/>
              </a:cxn>
              <a:cxn ang="0">
                <a:pos x="TX1" y="TY1"/>
              </a:cxn>
              <a:cxn ang="0">
                <a:pos x="TX2" y="TY2"/>
              </a:cxn>
              <a:cxn ang="0">
                <a:pos x="TX3" y="TY3"/>
              </a:cxn>
              <a:cxn ang="0">
                <a:pos x="TX4" y="TY4"/>
              </a:cxn>
            </a:cxnLst>
            <a:rect l="l" t="t" r="r" b="b"/>
            <a:pathLst>
              <a:path w="8115302" h="7121202">
                <a:moveTo>
                  <a:pt x="0" y="0"/>
                </a:moveTo>
                <a:lnTo>
                  <a:pt x="8115300" y="0"/>
                </a:lnTo>
                <a:lnTo>
                  <a:pt x="8115300" y="7121200"/>
                </a:lnTo>
                <a:lnTo>
                  <a:pt x="0" y="7121200"/>
                </a:lnTo>
                <a:lnTo>
                  <a:pt x="0" y="0"/>
                </a:lnTo>
                <a:close/>
              </a:path>
            </a:pathLst>
          </a:custGeom>
          <a:blipFill rotWithShape="1">
            <a:blip r:embed="rId4"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4" name="Rect 0"/>
          <p:cNvSpPr txBox="1">
            <a:spLocks/>
          </p:cNvSpPr>
          <p:nvPr/>
        </p:nvSpPr>
        <p:spPr>
          <a:xfrm>
            <a:off x="1932304" y="219710"/>
            <a:ext cx="6525895" cy="1384995"/>
          </a:xfrm>
          <a:prstGeom prst="rect">
            <a:avLst/>
          </a:prstGeom>
        </p:spPr>
        <p:txBody>
          <a:bodyPr vert="horz" wrap="square" lIns="0" tIns="0" rIns="0" bIns="0" numCol="1" rtlCol="1" anchor="t">
            <a:spAutoFit/>
          </a:bodyPr>
          <a:lstStyle/>
          <a:p>
            <a:pPr marL="0" indent="0" algn="ctr" latinLnBrk="0">
              <a:lnSpc>
                <a:spcPts val="10800"/>
              </a:lnSpc>
              <a:spcBef>
                <a:spcPct val="0"/>
              </a:spcBef>
              <a:buFontTx/>
              <a:buNone/>
            </a:pPr>
            <a:r>
              <a:rPr lang="ko-KR" altLang="en-US" sz="9000">
                <a:solidFill>
                  <a:srgbClr val="003EA8"/>
                </a:solidFill>
                <a:ea typeface="Arita Dotum Bold" charset="0"/>
              </a:rPr>
              <a:t>아이디 찾기</a:t>
            </a:r>
            <a:endParaRPr lang="ko-KR" altLang="en-US" sz="9000" dirty="0">
              <a:solidFill>
                <a:srgbClr val="003EA8"/>
              </a:solidFill>
              <a:ea typeface="Arita Dotum Bold" charset="0"/>
            </a:endParaRPr>
          </a:p>
        </p:txBody>
      </p:sp>
      <p:cxnSp>
        <p:nvCxnSpPr>
          <p:cNvPr id="5" name="Rect 0"/>
          <p:cNvCxnSpPr/>
          <p:nvPr/>
        </p:nvCxnSpPr>
        <p:spPr>
          <a:xfrm flipV="1">
            <a:off x="1641475" y="1745615"/>
            <a:ext cx="16648430" cy="2540"/>
          </a:xfrm>
          <a:prstGeom prst="line">
            <a:avLst/>
          </a:prstGeom>
          <a:ln w="28575" cap="flat" cmpd="sng">
            <a:solidFill>
              <a:srgbClr val="003EA8">
                <a:alpha val="100000"/>
              </a:srgbClr>
            </a:solidFill>
            <a:prstDash val="solid"/>
            <a:round/>
          </a:ln>
        </p:spPr>
        <p:style>
          <a:lnRef idx="1">
            <a:schemeClr val="accent1"/>
          </a:lnRef>
          <a:fillRef idx="0">
            <a:schemeClr val="accent1"/>
          </a:fillRef>
          <a:effectRef idx="0">
            <a:schemeClr val="accent1"/>
          </a:effectRef>
          <a:fontRef idx="minor">
            <a:schemeClr val="tx1"/>
          </a:fontRef>
        </p:style>
      </p:cxnSp>
      <p:sp>
        <p:nvSpPr>
          <p:cNvPr id="6" name="Rect 0"/>
          <p:cNvSpPr>
            <a:spLocks/>
          </p:cNvSpPr>
          <p:nvPr/>
        </p:nvSpPr>
        <p:spPr>
          <a:xfrm>
            <a:off x="-2887980" y="40640"/>
            <a:ext cx="4587875" cy="1628140"/>
          </a:xfrm>
          <a:custGeom>
            <a:avLst/>
            <a:gdLst>
              <a:gd name="TX0" fmla="*/ 0 w 4585510"/>
              <a:gd name="TY0" fmla="*/ 0 h 1625774"/>
              <a:gd name="TX1" fmla="*/ 4585506 w 4585510"/>
              <a:gd name="TY1" fmla="*/ 0 h 1625774"/>
              <a:gd name="TX2" fmla="*/ 4585506 w 4585510"/>
              <a:gd name="TY2" fmla="*/ 1625770 h 1625774"/>
              <a:gd name="TX3" fmla="*/ 0 w 4585510"/>
              <a:gd name="TY3" fmla="*/ 1625770 h 1625774"/>
              <a:gd name="TX4" fmla="*/ 0 w 4585510"/>
              <a:gd name="TY4" fmla="*/ 0 h 1625774"/>
            </a:gdLst>
            <a:ahLst/>
            <a:cxnLst>
              <a:cxn ang="0">
                <a:pos x="TX0" y="TY0"/>
              </a:cxn>
              <a:cxn ang="0">
                <a:pos x="TX1" y="TY1"/>
              </a:cxn>
              <a:cxn ang="0">
                <a:pos x="TX2" y="TY2"/>
              </a:cxn>
              <a:cxn ang="0">
                <a:pos x="TX3" y="TY3"/>
              </a:cxn>
              <a:cxn ang="0">
                <a:pos x="TX4" y="TY4"/>
              </a:cxn>
            </a:cxnLst>
            <a:rect l="l" t="t" r="r" b="b"/>
            <a:pathLst>
              <a:path w="4585510" h="1625774">
                <a:moveTo>
                  <a:pt x="0" y="0"/>
                </a:moveTo>
                <a:lnTo>
                  <a:pt x="4585506" y="0"/>
                </a:lnTo>
                <a:lnTo>
                  <a:pt x="4585506" y="1625770"/>
                </a:lnTo>
                <a:lnTo>
                  <a:pt x="0" y="1625770"/>
                </a:lnTo>
                <a:lnTo>
                  <a:pt x="0" y="0"/>
                </a:lnTo>
                <a:close/>
              </a:path>
            </a:pathLst>
          </a:custGeom>
          <a:blipFill rotWithShape="1">
            <a:blip r:embed="rId5"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7" name="Rect 0"/>
          <p:cNvSpPr>
            <a:spLocks/>
          </p:cNvSpPr>
          <p:nvPr/>
        </p:nvSpPr>
        <p:spPr>
          <a:xfrm>
            <a:off x="13133705" y="8736965"/>
            <a:ext cx="9690735" cy="2345055"/>
          </a:xfrm>
          <a:custGeom>
            <a:avLst/>
            <a:gdLst>
              <a:gd name="TX0" fmla="*/ 0 w 9688917"/>
              <a:gd name="TY0" fmla="*/ 0 h 2342959"/>
              <a:gd name="TX1" fmla="*/ 9688914 w 9688917"/>
              <a:gd name="TY1" fmla="*/ 0 h 2342959"/>
              <a:gd name="TX2" fmla="*/ 9688914 w 9688917"/>
              <a:gd name="TY2" fmla="*/ 2342955 h 2342959"/>
              <a:gd name="TX3" fmla="*/ 0 w 9688917"/>
              <a:gd name="TY3" fmla="*/ 2342955 h 2342959"/>
              <a:gd name="TX4" fmla="*/ 0 w 9688917"/>
              <a:gd name="TY4" fmla="*/ 0 h 2342959"/>
            </a:gdLst>
            <a:ahLst/>
            <a:cxnLst>
              <a:cxn ang="0">
                <a:pos x="TX0" y="TY0"/>
              </a:cxn>
              <a:cxn ang="0">
                <a:pos x="TX1" y="TY1"/>
              </a:cxn>
              <a:cxn ang="0">
                <a:pos x="TX2" y="TY2"/>
              </a:cxn>
              <a:cxn ang="0">
                <a:pos x="TX3" y="TY3"/>
              </a:cxn>
              <a:cxn ang="0">
                <a:pos x="TX4" y="TY4"/>
              </a:cxn>
            </a:cxnLst>
            <a:rect l="l" t="t" r="r" b="b"/>
            <a:pathLst>
              <a:path w="9688917" h="2342959">
                <a:moveTo>
                  <a:pt x="0" y="0"/>
                </a:moveTo>
                <a:lnTo>
                  <a:pt x="9688914" y="0"/>
                </a:lnTo>
                <a:lnTo>
                  <a:pt x="9688914" y="2342955"/>
                </a:lnTo>
                <a:lnTo>
                  <a:pt x="0" y="2342955"/>
                </a:lnTo>
                <a:lnTo>
                  <a:pt x="0" y="0"/>
                </a:lnTo>
                <a:close/>
              </a:path>
            </a:pathLst>
          </a:custGeom>
          <a:blipFill rotWithShape="1">
            <a:blip r:embed="rId6"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8" name="Rect 0"/>
          <p:cNvSpPr>
            <a:spLocks/>
          </p:cNvSpPr>
          <p:nvPr/>
        </p:nvSpPr>
        <p:spPr>
          <a:xfrm>
            <a:off x="16782415" y="9270365"/>
            <a:ext cx="1447800" cy="1817370"/>
          </a:xfrm>
          <a:custGeom>
            <a:avLst/>
            <a:gdLst>
              <a:gd name="TX0" fmla="*/ 0 w 1446461"/>
              <a:gd name="TY0" fmla="*/ 0 h 1816332"/>
              <a:gd name="TX1" fmla="*/ 1446460 w 1446461"/>
              <a:gd name="TY1" fmla="*/ 0 h 1816332"/>
              <a:gd name="TX2" fmla="*/ 1446460 w 1446461"/>
              <a:gd name="TY2" fmla="*/ 1816331 h 1816332"/>
              <a:gd name="TX3" fmla="*/ 0 w 1446461"/>
              <a:gd name="TY3" fmla="*/ 1816331 h 1816332"/>
              <a:gd name="TX4" fmla="*/ 0 w 1446461"/>
              <a:gd name="TY4" fmla="*/ 0 h 1816332"/>
            </a:gdLst>
            <a:ahLst/>
            <a:cxnLst>
              <a:cxn ang="0">
                <a:pos x="TX0" y="TY0"/>
              </a:cxn>
              <a:cxn ang="0">
                <a:pos x="TX1" y="TY1"/>
              </a:cxn>
              <a:cxn ang="0">
                <a:pos x="TX2" y="TY2"/>
              </a:cxn>
              <a:cxn ang="0">
                <a:pos x="TX3" y="TY3"/>
              </a:cxn>
              <a:cxn ang="0">
                <a:pos x="TX4" y="TY4"/>
              </a:cxn>
            </a:cxnLst>
            <a:rect l="l" t="t" r="r" b="b"/>
            <a:pathLst>
              <a:path w="1446461" h="1816332">
                <a:moveTo>
                  <a:pt x="0" y="0"/>
                </a:moveTo>
                <a:lnTo>
                  <a:pt x="1446460" y="0"/>
                </a:lnTo>
                <a:lnTo>
                  <a:pt x="1446460" y="1816331"/>
                </a:lnTo>
                <a:lnTo>
                  <a:pt x="0" y="1816331"/>
                </a:lnTo>
                <a:lnTo>
                  <a:pt x="0" y="0"/>
                </a:lnTo>
                <a:close/>
              </a:path>
            </a:pathLst>
          </a:custGeom>
          <a:blipFill rotWithShape="1">
            <a:blip r:embed="rId7"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pic>
        <p:nvPicPr>
          <p:cNvPr id="12" name="그림 11">
            <a:extLst>
              <a:ext uri="{FF2B5EF4-FFF2-40B4-BE49-F238E27FC236}">
                <a16:creationId xmlns:a16="http://schemas.microsoft.com/office/drawing/2014/main" id="{D486FD0A-8027-66AA-FD0C-00D02F227620}"/>
              </a:ext>
            </a:extLst>
          </p:cNvPr>
          <p:cNvPicPr>
            <a:picLocks noChangeAspect="1"/>
          </p:cNvPicPr>
          <p:nvPr/>
        </p:nvPicPr>
        <p:blipFill>
          <a:blip r:embed="rId8"/>
          <a:stretch>
            <a:fillRect/>
          </a:stretch>
        </p:blipFill>
        <p:spPr>
          <a:xfrm>
            <a:off x="1447800" y="2857500"/>
            <a:ext cx="4036695" cy="5486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그림 13">
            <a:extLst>
              <a:ext uri="{FF2B5EF4-FFF2-40B4-BE49-F238E27FC236}">
                <a16:creationId xmlns:a16="http://schemas.microsoft.com/office/drawing/2014/main" id="{7D722D5F-3B79-FC90-D915-80E02A158392}"/>
              </a:ext>
            </a:extLst>
          </p:cNvPr>
          <p:cNvPicPr>
            <a:picLocks noChangeAspect="1"/>
          </p:cNvPicPr>
          <p:nvPr/>
        </p:nvPicPr>
        <p:blipFill>
          <a:blip r:embed="rId9"/>
          <a:stretch>
            <a:fillRect/>
          </a:stretch>
        </p:blipFill>
        <p:spPr>
          <a:xfrm>
            <a:off x="1447801" y="7581900"/>
            <a:ext cx="4036694" cy="704850"/>
          </a:xfrm>
          <a:prstGeom prst="rect">
            <a:avLst/>
          </a:prstGeom>
          <a:ln>
            <a:solidFill>
              <a:schemeClr val="tx1"/>
            </a:solidFill>
            <a:prstDash val="dash"/>
          </a:ln>
        </p:spPr>
      </p:pic>
      <p:pic>
        <p:nvPicPr>
          <p:cNvPr id="18" name="그림 17">
            <a:extLst>
              <a:ext uri="{FF2B5EF4-FFF2-40B4-BE49-F238E27FC236}">
                <a16:creationId xmlns:a16="http://schemas.microsoft.com/office/drawing/2014/main" id="{61E06F57-9C4B-53D9-8184-51596EA3E720}"/>
              </a:ext>
            </a:extLst>
          </p:cNvPr>
          <p:cNvPicPr>
            <a:picLocks noChangeAspect="1"/>
          </p:cNvPicPr>
          <p:nvPr/>
        </p:nvPicPr>
        <p:blipFill>
          <a:blip r:embed="rId10"/>
          <a:stretch>
            <a:fillRect/>
          </a:stretch>
        </p:blipFill>
        <p:spPr>
          <a:xfrm>
            <a:off x="5560694" y="2828549"/>
            <a:ext cx="4345306" cy="55344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 name="그림 19">
            <a:extLst>
              <a:ext uri="{FF2B5EF4-FFF2-40B4-BE49-F238E27FC236}">
                <a16:creationId xmlns:a16="http://schemas.microsoft.com/office/drawing/2014/main" id="{9157C1D8-79B9-4BB2-90C4-B32F3D386AE5}"/>
              </a:ext>
            </a:extLst>
          </p:cNvPr>
          <p:cNvPicPr>
            <a:picLocks noChangeAspect="1"/>
          </p:cNvPicPr>
          <p:nvPr/>
        </p:nvPicPr>
        <p:blipFill>
          <a:blip r:embed="rId11"/>
          <a:stretch>
            <a:fillRect/>
          </a:stretch>
        </p:blipFill>
        <p:spPr>
          <a:xfrm>
            <a:off x="5774343" y="7701561"/>
            <a:ext cx="3979257" cy="489939"/>
          </a:xfrm>
          <a:prstGeom prst="rect">
            <a:avLst/>
          </a:prstGeom>
          <a:ln>
            <a:solidFill>
              <a:schemeClr val="tx1"/>
            </a:solidFill>
            <a:prstDash val="dash"/>
          </a:ln>
        </p:spPr>
      </p:pic>
      <p:pic>
        <p:nvPicPr>
          <p:cNvPr id="22" name="그림 21">
            <a:extLst>
              <a:ext uri="{FF2B5EF4-FFF2-40B4-BE49-F238E27FC236}">
                <a16:creationId xmlns:a16="http://schemas.microsoft.com/office/drawing/2014/main" id="{554C5035-72FA-6CA2-2C22-763C93443473}"/>
              </a:ext>
            </a:extLst>
          </p:cNvPr>
          <p:cNvPicPr>
            <a:picLocks noChangeAspect="1"/>
          </p:cNvPicPr>
          <p:nvPr/>
        </p:nvPicPr>
        <p:blipFill>
          <a:blip r:embed="rId12"/>
          <a:stretch>
            <a:fillRect/>
          </a:stretch>
        </p:blipFill>
        <p:spPr>
          <a:xfrm>
            <a:off x="12420599" y="6346161"/>
            <a:ext cx="3575415" cy="2385089"/>
          </a:xfrm>
          <a:prstGeom prst="rect">
            <a:avLst/>
          </a:prstGeom>
          <a:ln>
            <a:solidFill>
              <a:schemeClr val="tx1"/>
            </a:solidFill>
          </a:ln>
        </p:spPr>
      </p:pic>
      <p:pic>
        <p:nvPicPr>
          <p:cNvPr id="24" name="그림 23">
            <a:extLst>
              <a:ext uri="{FF2B5EF4-FFF2-40B4-BE49-F238E27FC236}">
                <a16:creationId xmlns:a16="http://schemas.microsoft.com/office/drawing/2014/main" id="{E5D13883-759C-225C-211B-76441B7FFA7E}"/>
              </a:ext>
            </a:extLst>
          </p:cNvPr>
          <p:cNvPicPr>
            <a:picLocks noChangeAspect="1"/>
          </p:cNvPicPr>
          <p:nvPr/>
        </p:nvPicPr>
        <p:blipFill>
          <a:blip r:embed="rId13"/>
          <a:stretch>
            <a:fillRect/>
          </a:stretch>
        </p:blipFill>
        <p:spPr>
          <a:xfrm>
            <a:off x="12420600" y="3389867"/>
            <a:ext cx="3575415" cy="3000794"/>
          </a:xfrm>
          <a:prstGeom prst="rect">
            <a:avLst/>
          </a:prstGeom>
          <a:ln>
            <a:solidFill>
              <a:schemeClr val="tx1"/>
            </a:solidFill>
          </a:ln>
        </p:spPr>
      </p:pic>
    </p:spTree>
    <p:extLst>
      <p:ext uri="{BB962C8B-B14F-4D97-AF65-F5344CB8AC3E}">
        <p14:creationId xmlns:p14="http://schemas.microsoft.com/office/powerpoint/2010/main" val="129274272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p:cNvSpPr>
          <p:nvPr/>
        </p:nvSpPr>
        <p:spPr>
          <a:xfrm>
            <a:off x="11956415" y="2453640"/>
            <a:ext cx="4396105" cy="7121525"/>
          </a:xfrm>
          <a:custGeom>
            <a:avLst/>
            <a:gdLst>
              <a:gd name="TX0" fmla="*/ 0 w 4395337"/>
              <a:gd name="TY0" fmla="*/ 0 h 7121201"/>
              <a:gd name="TX1" fmla="*/ 4395337 w 4395337"/>
              <a:gd name="TY1" fmla="*/ 0 h 7121201"/>
              <a:gd name="TX2" fmla="*/ 4395337 w 4395337"/>
              <a:gd name="TY2" fmla="*/ 7121200 h 7121201"/>
              <a:gd name="TX3" fmla="*/ 0 w 4395337"/>
              <a:gd name="TY3" fmla="*/ 7121200 h 7121201"/>
              <a:gd name="TX4" fmla="*/ 0 w 4395337"/>
              <a:gd name="TY4" fmla="*/ 0 h 7121201"/>
            </a:gdLst>
            <a:ahLst/>
            <a:cxnLst>
              <a:cxn ang="0">
                <a:pos x="TX0" y="TY0"/>
              </a:cxn>
              <a:cxn ang="0">
                <a:pos x="TX1" y="TY1"/>
              </a:cxn>
              <a:cxn ang="0">
                <a:pos x="TX2" y="TY2"/>
              </a:cxn>
              <a:cxn ang="0">
                <a:pos x="TX3" y="TY3"/>
              </a:cxn>
              <a:cxn ang="0">
                <a:pos x="TX4" y="TY4"/>
              </a:cxn>
            </a:cxnLst>
            <a:rect l="l" t="t" r="r" b="b"/>
            <a:pathLst>
              <a:path w="4395337" h="7121201">
                <a:moveTo>
                  <a:pt x="0" y="0"/>
                </a:moveTo>
                <a:lnTo>
                  <a:pt x="4395337" y="0"/>
                </a:lnTo>
                <a:lnTo>
                  <a:pt x="4395337" y="7121200"/>
                </a:lnTo>
                <a:lnTo>
                  <a:pt x="0" y="7121200"/>
                </a:lnTo>
                <a:lnTo>
                  <a:pt x="0" y="0"/>
                </a:lnTo>
                <a:close/>
              </a:path>
            </a:pathLst>
          </a:custGeom>
          <a:blipFill rotWithShape="1">
            <a:blip r:embed="rId3" cstate="print">
              <a:extLst>
                <a:ext uri="{28A0092B-C50C-407E-A947-70E740481C1C}">
                  <a14:useLocalDpi xmlns:a14="http://schemas.microsoft.com/office/drawing/2010/main" val="0"/>
                </a:ext>
              </a:extLst>
            </a:blip>
            <a:stretch>
              <a:fillRect/>
            </a:stretch>
          </a:blipFill>
        </p:spPr>
        <p:txBody>
          <a:bodyPr vert="horz" wrap="square" lIns="0" tIns="0" rIns="0" bIns="0" anchor="t">
            <a:noAutofit/>
          </a:bodyPr>
          <a:lstStyle/>
          <a:p>
            <a:pPr marL="0" indent="0"/>
            <a:endParaRPr lang="ko-KR" altLang="en-US"/>
          </a:p>
        </p:txBody>
      </p:sp>
      <p:sp>
        <p:nvSpPr>
          <p:cNvPr id="3" name="Rect 0"/>
          <p:cNvSpPr>
            <a:spLocks/>
          </p:cNvSpPr>
          <p:nvPr/>
        </p:nvSpPr>
        <p:spPr>
          <a:xfrm>
            <a:off x="1028700" y="2453640"/>
            <a:ext cx="9313545" cy="7363460"/>
          </a:xfrm>
          <a:custGeom>
            <a:avLst/>
            <a:gdLst>
              <a:gd name="TX0" fmla="*/ 0 w 8115302"/>
              <a:gd name="TY0" fmla="*/ 0 h 7121202"/>
              <a:gd name="TX1" fmla="*/ 8115300 w 8115302"/>
              <a:gd name="TY1" fmla="*/ 0 h 7121202"/>
              <a:gd name="TX2" fmla="*/ 8115300 w 8115302"/>
              <a:gd name="TY2" fmla="*/ 7121200 h 7121202"/>
              <a:gd name="TX3" fmla="*/ 0 w 8115302"/>
              <a:gd name="TY3" fmla="*/ 7121200 h 7121202"/>
              <a:gd name="TX4" fmla="*/ 0 w 8115302"/>
              <a:gd name="TY4" fmla="*/ 0 h 7121202"/>
            </a:gdLst>
            <a:ahLst/>
            <a:cxnLst>
              <a:cxn ang="0">
                <a:pos x="TX0" y="TY0"/>
              </a:cxn>
              <a:cxn ang="0">
                <a:pos x="TX1" y="TY1"/>
              </a:cxn>
              <a:cxn ang="0">
                <a:pos x="TX2" y="TY2"/>
              </a:cxn>
              <a:cxn ang="0">
                <a:pos x="TX3" y="TY3"/>
              </a:cxn>
              <a:cxn ang="0">
                <a:pos x="TX4" y="TY4"/>
              </a:cxn>
            </a:cxnLst>
            <a:rect l="l" t="t" r="r" b="b"/>
            <a:pathLst>
              <a:path w="8115302" h="7121202">
                <a:moveTo>
                  <a:pt x="0" y="0"/>
                </a:moveTo>
                <a:lnTo>
                  <a:pt x="8115300" y="0"/>
                </a:lnTo>
                <a:lnTo>
                  <a:pt x="8115300" y="7121200"/>
                </a:lnTo>
                <a:lnTo>
                  <a:pt x="0" y="7121200"/>
                </a:lnTo>
                <a:lnTo>
                  <a:pt x="0" y="0"/>
                </a:lnTo>
                <a:close/>
              </a:path>
            </a:pathLst>
          </a:custGeom>
          <a:blipFill rotWithShape="1">
            <a:blip r:embed="rId4"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4" name="Rect 0"/>
          <p:cNvSpPr txBox="1">
            <a:spLocks/>
          </p:cNvSpPr>
          <p:nvPr/>
        </p:nvSpPr>
        <p:spPr>
          <a:xfrm>
            <a:off x="1932304" y="219710"/>
            <a:ext cx="7821296" cy="1384995"/>
          </a:xfrm>
          <a:prstGeom prst="rect">
            <a:avLst/>
          </a:prstGeom>
        </p:spPr>
        <p:txBody>
          <a:bodyPr vert="horz" wrap="square" lIns="0" tIns="0" rIns="0" bIns="0" numCol="1" rtlCol="1" anchor="t">
            <a:spAutoFit/>
          </a:bodyPr>
          <a:lstStyle/>
          <a:p>
            <a:pPr marL="0" indent="0" algn="ctr" latinLnBrk="0">
              <a:lnSpc>
                <a:spcPts val="10800"/>
              </a:lnSpc>
              <a:spcBef>
                <a:spcPct val="0"/>
              </a:spcBef>
              <a:buFontTx/>
              <a:buNone/>
            </a:pPr>
            <a:r>
              <a:rPr lang="ko-KR" altLang="en-US" sz="9000">
                <a:solidFill>
                  <a:srgbClr val="003EA8"/>
                </a:solidFill>
                <a:ea typeface="Arita Dotum Bold" charset="0"/>
              </a:rPr>
              <a:t>비밀번호 </a:t>
            </a:r>
            <a:r>
              <a:rPr lang="ko-KR" altLang="en-US" sz="9000" dirty="0">
                <a:solidFill>
                  <a:srgbClr val="003EA8"/>
                </a:solidFill>
                <a:ea typeface="Arita Dotum Bold" charset="0"/>
              </a:rPr>
              <a:t>찾기</a:t>
            </a:r>
          </a:p>
        </p:txBody>
      </p:sp>
      <p:cxnSp>
        <p:nvCxnSpPr>
          <p:cNvPr id="5" name="Rect 0"/>
          <p:cNvCxnSpPr/>
          <p:nvPr/>
        </p:nvCxnSpPr>
        <p:spPr>
          <a:xfrm flipV="1">
            <a:off x="1641475" y="1745615"/>
            <a:ext cx="16648430" cy="2540"/>
          </a:xfrm>
          <a:prstGeom prst="line">
            <a:avLst/>
          </a:prstGeom>
          <a:ln w="28575" cap="flat" cmpd="sng">
            <a:solidFill>
              <a:srgbClr val="003EA8">
                <a:alpha val="100000"/>
              </a:srgbClr>
            </a:solidFill>
            <a:prstDash val="solid"/>
            <a:round/>
          </a:ln>
        </p:spPr>
        <p:style>
          <a:lnRef idx="1">
            <a:schemeClr val="accent1"/>
          </a:lnRef>
          <a:fillRef idx="0">
            <a:schemeClr val="accent1"/>
          </a:fillRef>
          <a:effectRef idx="0">
            <a:schemeClr val="accent1"/>
          </a:effectRef>
          <a:fontRef idx="minor">
            <a:schemeClr val="tx1"/>
          </a:fontRef>
        </p:style>
      </p:cxnSp>
      <p:sp>
        <p:nvSpPr>
          <p:cNvPr id="6" name="Rect 0"/>
          <p:cNvSpPr>
            <a:spLocks/>
          </p:cNvSpPr>
          <p:nvPr/>
        </p:nvSpPr>
        <p:spPr>
          <a:xfrm>
            <a:off x="-2887980" y="40640"/>
            <a:ext cx="4587875" cy="1628140"/>
          </a:xfrm>
          <a:custGeom>
            <a:avLst/>
            <a:gdLst>
              <a:gd name="TX0" fmla="*/ 0 w 4585510"/>
              <a:gd name="TY0" fmla="*/ 0 h 1625774"/>
              <a:gd name="TX1" fmla="*/ 4585506 w 4585510"/>
              <a:gd name="TY1" fmla="*/ 0 h 1625774"/>
              <a:gd name="TX2" fmla="*/ 4585506 w 4585510"/>
              <a:gd name="TY2" fmla="*/ 1625770 h 1625774"/>
              <a:gd name="TX3" fmla="*/ 0 w 4585510"/>
              <a:gd name="TY3" fmla="*/ 1625770 h 1625774"/>
              <a:gd name="TX4" fmla="*/ 0 w 4585510"/>
              <a:gd name="TY4" fmla="*/ 0 h 1625774"/>
            </a:gdLst>
            <a:ahLst/>
            <a:cxnLst>
              <a:cxn ang="0">
                <a:pos x="TX0" y="TY0"/>
              </a:cxn>
              <a:cxn ang="0">
                <a:pos x="TX1" y="TY1"/>
              </a:cxn>
              <a:cxn ang="0">
                <a:pos x="TX2" y="TY2"/>
              </a:cxn>
              <a:cxn ang="0">
                <a:pos x="TX3" y="TY3"/>
              </a:cxn>
              <a:cxn ang="0">
                <a:pos x="TX4" y="TY4"/>
              </a:cxn>
            </a:cxnLst>
            <a:rect l="l" t="t" r="r" b="b"/>
            <a:pathLst>
              <a:path w="4585510" h="1625774">
                <a:moveTo>
                  <a:pt x="0" y="0"/>
                </a:moveTo>
                <a:lnTo>
                  <a:pt x="4585506" y="0"/>
                </a:lnTo>
                <a:lnTo>
                  <a:pt x="4585506" y="1625770"/>
                </a:lnTo>
                <a:lnTo>
                  <a:pt x="0" y="1625770"/>
                </a:lnTo>
                <a:lnTo>
                  <a:pt x="0" y="0"/>
                </a:lnTo>
                <a:close/>
              </a:path>
            </a:pathLst>
          </a:custGeom>
          <a:blipFill rotWithShape="1">
            <a:blip r:embed="rId5"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7" name="Rect 0"/>
          <p:cNvSpPr>
            <a:spLocks/>
          </p:cNvSpPr>
          <p:nvPr/>
        </p:nvSpPr>
        <p:spPr>
          <a:xfrm>
            <a:off x="13133705" y="8736965"/>
            <a:ext cx="9690735" cy="2345055"/>
          </a:xfrm>
          <a:custGeom>
            <a:avLst/>
            <a:gdLst>
              <a:gd name="TX0" fmla="*/ 0 w 9688917"/>
              <a:gd name="TY0" fmla="*/ 0 h 2342959"/>
              <a:gd name="TX1" fmla="*/ 9688914 w 9688917"/>
              <a:gd name="TY1" fmla="*/ 0 h 2342959"/>
              <a:gd name="TX2" fmla="*/ 9688914 w 9688917"/>
              <a:gd name="TY2" fmla="*/ 2342955 h 2342959"/>
              <a:gd name="TX3" fmla="*/ 0 w 9688917"/>
              <a:gd name="TY3" fmla="*/ 2342955 h 2342959"/>
              <a:gd name="TX4" fmla="*/ 0 w 9688917"/>
              <a:gd name="TY4" fmla="*/ 0 h 2342959"/>
            </a:gdLst>
            <a:ahLst/>
            <a:cxnLst>
              <a:cxn ang="0">
                <a:pos x="TX0" y="TY0"/>
              </a:cxn>
              <a:cxn ang="0">
                <a:pos x="TX1" y="TY1"/>
              </a:cxn>
              <a:cxn ang="0">
                <a:pos x="TX2" y="TY2"/>
              </a:cxn>
              <a:cxn ang="0">
                <a:pos x="TX3" y="TY3"/>
              </a:cxn>
              <a:cxn ang="0">
                <a:pos x="TX4" y="TY4"/>
              </a:cxn>
            </a:cxnLst>
            <a:rect l="l" t="t" r="r" b="b"/>
            <a:pathLst>
              <a:path w="9688917" h="2342959">
                <a:moveTo>
                  <a:pt x="0" y="0"/>
                </a:moveTo>
                <a:lnTo>
                  <a:pt x="9688914" y="0"/>
                </a:lnTo>
                <a:lnTo>
                  <a:pt x="9688914" y="2342955"/>
                </a:lnTo>
                <a:lnTo>
                  <a:pt x="0" y="2342955"/>
                </a:lnTo>
                <a:lnTo>
                  <a:pt x="0" y="0"/>
                </a:lnTo>
                <a:close/>
              </a:path>
            </a:pathLst>
          </a:custGeom>
          <a:blipFill rotWithShape="1">
            <a:blip r:embed="rId6"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8" name="Rect 0"/>
          <p:cNvSpPr>
            <a:spLocks/>
          </p:cNvSpPr>
          <p:nvPr/>
        </p:nvSpPr>
        <p:spPr>
          <a:xfrm>
            <a:off x="16782415" y="9270365"/>
            <a:ext cx="1447800" cy="1817370"/>
          </a:xfrm>
          <a:custGeom>
            <a:avLst/>
            <a:gdLst>
              <a:gd name="TX0" fmla="*/ 0 w 1446461"/>
              <a:gd name="TY0" fmla="*/ 0 h 1816332"/>
              <a:gd name="TX1" fmla="*/ 1446460 w 1446461"/>
              <a:gd name="TY1" fmla="*/ 0 h 1816332"/>
              <a:gd name="TX2" fmla="*/ 1446460 w 1446461"/>
              <a:gd name="TY2" fmla="*/ 1816331 h 1816332"/>
              <a:gd name="TX3" fmla="*/ 0 w 1446461"/>
              <a:gd name="TY3" fmla="*/ 1816331 h 1816332"/>
              <a:gd name="TX4" fmla="*/ 0 w 1446461"/>
              <a:gd name="TY4" fmla="*/ 0 h 1816332"/>
            </a:gdLst>
            <a:ahLst/>
            <a:cxnLst>
              <a:cxn ang="0">
                <a:pos x="TX0" y="TY0"/>
              </a:cxn>
              <a:cxn ang="0">
                <a:pos x="TX1" y="TY1"/>
              </a:cxn>
              <a:cxn ang="0">
                <a:pos x="TX2" y="TY2"/>
              </a:cxn>
              <a:cxn ang="0">
                <a:pos x="TX3" y="TY3"/>
              </a:cxn>
              <a:cxn ang="0">
                <a:pos x="TX4" y="TY4"/>
              </a:cxn>
            </a:cxnLst>
            <a:rect l="l" t="t" r="r" b="b"/>
            <a:pathLst>
              <a:path w="1446461" h="1816332">
                <a:moveTo>
                  <a:pt x="0" y="0"/>
                </a:moveTo>
                <a:lnTo>
                  <a:pt x="1446460" y="0"/>
                </a:lnTo>
                <a:lnTo>
                  <a:pt x="1446460" y="1816331"/>
                </a:lnTo>
                <a:lnTo>
                  <a:pt x="0" y="1816331"/>
                </a:lnTo>
                <a:lnTo>
                  <a:pt x="0" y="0"/>
                </a:lnTo>
                <a:close/>
              </a:path>
            </a:pathLst>
          </a:custGeom>
          <a:blipFill rotWithShape="1">
            <a:blip r:embed="rId7"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pic>
        <p:nvPicPr>
          <p:cNvPr id="10" name="그림 9">
            <a:extLst>
              <a:ext uri="{FF2B5EF4-FFF2-40B4-BE49-F238E27FC236}">
                <a16:creationId xmlns:a16="http://schemas.microsoft.com/office/drawing/2014/main" id="{A4E4B206-1CFC-FC73-D7D4-0EB3CDCF3A26}"/>
              </a:ext>
            </a:extLst>
          </p:cNvPr>
          <p:cNvPicPr>
            <a:picLocks noChangeAspect="1"/>
          </p:cNvPicPr>
          <p:nvPr/>
        </p:nvPicPr>
        <p:blipFill>
          <a:blip r:embed="rId8"/>
          <a:stretch>
            <a:fillRect/>
          </a:stretch>
        </p:blipFill>
        <p:spPr>
          <a:xfrm>
            <a:off x="1447800" y="2933700"/>
            <a:ext cx="8458200" cy="3998832"/>
          </a:xfrm>
          <a:prstGeom prst="rect">
            <a:avLst/>
          </a:prstGeom>
        </p:spPr>
      </p:pic>
      <p:pic>
        <p:nvPicPr>
          <p:cNvPr id="13" name="그림 12">
            <a:extLst>
              <a:ext uri="{FF2B5EF4-FFF2-40B4-BE49-F238E27FC236}">
                <a16:creationId xmlns:a16="http://schemas.microsoft.com/office/drawing/2014/main" id="{58D7D8D1-CD47-C467-8C87-2618AABFC558}"/>
              </a:ext>
            </a:extLst>
          </p:cNvPr>
          <p:cNvPicPr>
            <a:picLocks noChangeAspect="1"/>
          </p:cNvPicPr>
          <p:nvPr/>
        </p:nvPicPr>
        <p:blipFill>
          <a:blip r:embed="rId9"/>
          <a:stretch>
            <a:fillRect/>
          </a:stretch>
        </p:blipFill>
        <p:spPr>
          <a:xfrm>
            <a:off x="1485901" y="7192807"/>
            <a:ext cx="4686300" cy="817556"/>
          </a:xfrm>
          <a:prstGeom prst="rect">
            <a:avLst/>
          </a:prstGeom>
          <a:ln>
            <a:solidFill>
              <a:srgbClr val="000000"/>
            </a:solidFill>
          </a:ln>
        </p:spPr>
      </p:pic>
      <p:pic>
        <p:nvPicPr>
          <p:cNvPr id="16" name="그림 15">
            <a:extLst>
              <a:ext uri="{FF2B5EF4-FFF2-40B4-BE49-F238E27FC236}">
                <a16:creationId xmlns:a16="http://schemas.microsoft.com/office/drawing/2014/main" id="{F4960092-D9F9-2705-F73C-1BFCE1F321F0}"/>
              </a:ext>
            </a:extLst>
          </p:cNvPr>
          <p:cNvPicPr>
            <a:picLocks noChangeAspect="1"/>
          </p:cNvPicPr>
          <p:nvPr/>
        </p:nvPicPr>
        <p:blipFill>
          <a:blip r:embed="rId10"/>
          <a:stretch>
            <a:fillRect/>
          </a:stretch>
        </p:blipFill>
        <p:spPr>
          <a:xfrm>
            <a:off x="6286501" y="7192807"/>
            <a:ext cx="3467099" cy="817556"/>
          </a:xfrm>
          <a:prstGeom prst="rect">
            <a:avLst/>
          </a:prstGeom>
          <a:ln>
            <a:solidFill>
              <a:srgbClr val="000000"/>
            </a:solidFill>
          </a:ln>
        </p:spPr>
      </p:pic>
      <p:pic>
        <p:nvPicPr>
          <p:cNvPr id="17" name="그림 16">
            <a:extLst>
              <a:ext uri="{FF2B5EF4-FFF2-40B4-BE49-F238E27FC236}">
                <a16:creationId xmlns:a16="http://schemas.microsoft.com/office/drawing/2014/main" id="{CC943F0B-193D-756D-D3B0-30FD156FF351}"/>
              </a:ext>
            </a:extLst>
          </p:cNvPr>
          <p:cNvPicPr>
            <a:picLocks noChangeAspect="1"/>
          </p:cNvPicPr>
          <p:nvPr/>
        </p:nvPicPr>
        <p:blipFill>
          <a:blip r:embed="rId8"/>
          <a:stretch>
            <a:fillRect/>
          </a:stretch>
        </p:blipFill>
        <p:spPr>
          <a:xfrm>
            <a:off x="12420600" y="3390899"/>
            <a:ext cx="3505200" cy="5346065"/>
          </a:xfrm>
          <a:prstGeom prst="rect">
            <a:avLst/>
          </a:prstGeom>
        </p:spPr>
      </p:pic>
    </p:spTree>
    <p:extLst>
      <p:ext uri="{BB962C8B-B14F-4D97-AF65-F5344CB8AC3E}">
        <p14:creationId xmlns:p14="http://schemas.microsoft.com/office/powerpoint/2010/main" val="48925177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p:cNvSpPr>
          <p:nvPr/>
        </p:nvSpPr>
        <p:spPr>
          <a:xfrm>
            <a:off x="11956415" y="2453640"/>
            <a:ext cx="4396105" cy="7121525"/>
          </a:xfrm>
          <a:custGeom>
            <a:avLst/>
            <a:gdLst>
              <a:gd name="TX0" fmla="*/ 0 w 4395337"/>
              <a:gd name="TY0" fmla="*/ 0 h 7121201"/>
              <a:gd name="TX1" fmla="*/ 4395337 w 4395337"/>
              <a:gd name="TY1" fmla="*/ 0 h 7121201"/>
              <a:gd name="TX2" fmla="*/ 4395337 w 4395337"/>
              <a:gd name="TY2" fmla="*/ 7121200 h 7121201"/>
              <a:gd name="TX3" fmla="*/ 0 w 4395337"/>
              <a:gd name="TY3" fmla="*/ 7121200 h 7121201"/>
              <a:gd name="TX4" fmla="*/ 0 w 4395337"/>
              <a:gd name="TY4" fmla="*/ 0 h 7121201"/>
            </a:gdLst>
            <a:ahLst/>
            <a:cxnLst>
              <a:cxn ang="0">
                <a:pos x="TX0" y="TY0"/>
              </a:cxn>
              <a:cxn ang="0">
                <a:pos x="TX1" y="TY1"/>
              </a:cxn>
              <a:cxn ang="0">
                <a:pos x="TX2" y="TY2"/>
              </a:cxn>
              <a:cxn ang="0">
                <a:pos x="TX3" y="TY3"/>
              </a:cxn>
              <a:cxn ang="0">
                <a:pos x="TX4" y="TY4"/>
              </a:cxn>
            </a:cxnLst>
            <a:rect l="l" t="t" r="r" b="b"/>
            <a:pathLst>
              <a:path w="4395337" h="7121201">
                <a:moveTo>
                  <a:pt x="0" y="0"/>
                </a:moveTo>
                <a:lnTo>
                  <a:pt x="4395337" y="0"/>
                </a:lnTo>
                <a:lnTo>
                  <a:pt x="4395337" y="7121200"/>
                </a:lnTo>
                <a:lnTo>
                  <a:pt x="0" y="7121200"/>
                </a:lnTo>
                <a:lnTo>
                  <a:pt x="0" y="0"/>
                </a:lnTo>
                <a:close/>
              </a:path>
            </a:pathLst>
          </a:custGeom>
          <a:blipFill rotWithShape="1">
            <a:blip r:embed="rId3" cstate="print">
              <a:extLst>
                <a:ext uri="{28A0092B-C50C-407E-A947-70E740481C1C}">
                  <a14:useLocalDpi xmlns:a14="http://schemas.microsoft.com/office/drawing/2010/main" val="0"/>
                </a:ext>
              </a:extLst>
            </a:blip>
            <a:stretch>
              <a:fillRect/>
            </a:stretch>
          </a:blipFill>
        </p:spPr>
        <p:txBody>
          <a:bodyPr vert="horz" wrap="square" lIns="0" tIns="0" rIns="0" bIns="0" anchor="t">
            <a:noAutofit/>
          </a:bodyPr>
          <a:lstStyle/>
          <a:p>
            <a:pPr marL="0" indent="0"/>
            <a:endParaRPr lang="ko-KR" altLang="en-US"/>
          </a:p>
        </p:txBody>
      </p:sp>
      <p:sp>
        <p:nvSpPr>
          <p:cNvPr id="3" name="Rect 0"/>
          <p:cNvSpPr>
            <a:spLocks/>
          </p:cNvSpPr>
          <p:nvPr/>
        </p:nvSpPr>
        <p:spPr>
          <a:xfrm>
            <a:off x="1028700" y="2453640"/>
            <a:ext cx="9313545" cy="7363460"/>
          </a:xfrm>
          <a:custGeom>
            <a:avLst/>
            <a:gdLst>
              <a:gd name="TX0" fmla="*/ 0 w 8115302"/>
              <a:gd name="TY0" fmla="*/ 0 h 7121202"/>
              <a:gd name="TX1" fmla="*/ 8115300 w 8115302"/>
              <a:gd name="TY1" fmla="*/ 0 h 7121202"/>
              <a:gd name="TX2" fmla="*/ 8115300 w 8115302"/>
              <a:gd name="TY2" fmla="*/ 7121200 h 7121202"/>
              <a:gd name="TX3" fmla="*/ 0 w 8115302"/>
              <a:gd name="TY3" fmla="*/ 7121200 h 7121202"/>
              <a:gd name="TX4" fmla="*/ 0 w 8115302"/>
              <a:gd name="TY4" fmla="*/ 0 h 7121202"/>
            </a:gdLst>
            <a:ahLst/>
            <a:cxnLst>
              <a:cxn ang="0">
                <a:pos x="TX0" y="TY0"/>
              </a:cxn>
              <a:cxn ang="0">
                <a:pos x="TX1" y="TY1"/>
              </a:cxn>
              <a:cxn ang="0">
                <a:pos x="TX2" y="TY2"/>
              </a:cxn>
              <a:cxn ang="0">
                <a:pos x="TX3" y="TY3"/>
              </a:cxn>
              <a:cxn ang="0">
                <a:pos x="TX4" y="TY4"/>
              </a:cxn>
            </a:cxnLst>
            <a:rect l="l" t="t" r="r" b="b"/>
            <a:pathLst>
              <a:path w="8115302" h="7121202">
                <a:moveTo>
                  <a:pt x="0" y="0"/>
                </a:moveTo>
                <a:lnTo>
                  <a:pt x="8115300" y="0"/>
                </a:lnTo>
                <a:lnTo>
                  <a:pt x="8115300" y="7121200"/>
                </a:lnTo>
                <a:lnTo>
                  <a:pt x="0" y="7121200"/>
                </a:lnTo>
                <a:lnTo>
                  <a:pt x="0" y="0"/>
                </a:lnTo>
                <a:close/>
              </a:path>
            </a:pathLst>
          </a:custGeom>
          <a:blipFill rotWithShape="1">
            <a:blip r:embed="rId4"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4" name="Rect 0"/>
          <p:cNvSpPr txBox="1">
            <a:spLocks/>
          </p:cNvSpPr>
          <p:nvPr/>
        </p:nvSpPr>
        <p:spPr>
          <a:xfrm>
            <a:off x="1932305" y="219710"/>
            <a:ext cx="4730750" cy="1372235"/>
          </a:xfrm>
          <a:prstGeom prst="rect">
            <a:avLst/>
          </a:prstGeom>
        </p:spPr>
        <p:txBody>
          <a:bodyPr vert="horz" wrap="square" lIns="0" tIns="0" rIns="0" bIns="0" numCol="1" rtlCol="1" anchor="t">
            <a:spAutoFit/>
          </a:bodyPr>
          <a:lstStyle/>
          <a:p>
            <a:pPr marL="0" indent="0" algn="ctr" latinLnBrk="0">
              <a:lnSpc>
                <a:spcPts val="10800"/>
              </a:lnSpc>
              <a:spcBef>
                <a:spcPct val="0"/>
              </a:spcBef>
              <a:buFontTx/>
              <a:buNone/>
            </a:pPr>
            <a:r>
              <a:rPr lang="ko-KR" sz="9000">
                <a:solidFill>
                  <a:srgbClr val="003EA8"/>
                </a:solidFill>
                <a:ea typeface="Arita Dotum Bold" charset="0"/>
              </a:rPr>
              <a:t>회원가입</a:t>
            </a:r>
            <a:endParaRPr lang="ko-KR" altLang="en-US" sz="9000">
              <a:solidFill>
                <a:srgbClr val="003EA8"/>
              </a:solidFill>
              <a:ea typeface="Arita Dotum Bold" charset="0"/>
            </a:endParaRPr>
          </a:p>
        </p:txBody>
      </p:sp>
      <p:cxnSp>
        <p:nvCxnSpPr>
          <p:cNvPr id="5" name="Rect 0"/>
          <p:cNvCxnSpPr/>
          <p:nvPr/>
        </p:nvCxnSpPr>
        <p:spPr>
          <a:xfrm flipV="1">
            <a:off x="1641475" y="1745615"/>
            <a:ext cx="16648430" cy="2540"/>
          </a:xfrm>
          <a:prstGeom prst="line">
            <a:avLst/>
          </a:prstGeom>
          <a:ln w="28575" cap="flat" cmpd="sng">
            <a:solidFill>
              <a:srgbClr val="003EA8">
                <a:alpha val="100000"/>
              </a:srgbClr>
            </a:solidFill>
            <a:prstDash val="solid"/>
            <a:round/>
          </a:ln>
        </p:spPr>
        <p:style>
          <a:lnRef idx="1">
            <a:schemeClr val="accent1"/>
          </a:lnRef>
          <a:fillRef idx="0">
            <a:schemeClr val="accent1"/>
          </a:fillRef>
          <a:effectRef idx="0">
            <a:schemeClr val="accent1"/>
          </a:effectRef>
          <a:fontRef idx="minor">
            <a:schemeClr val="tx1"/>
          </a:fontRef>
        </p:style>
      </p:cxnSp>
      <p:sp>
        <p:nvSpPr>
          <p:cNvPr id="6" name="Rect 0"/>
          <p:cNvSpPr>
            <a:spLocks/>
          </p:cNvSpPr>
          <p:nvPr/>
        </p:nvSpPr>
        <p:spPr>
          <a:xfrm>
            <a:off x="-2887980" y="40640"/>
            <a:ext cx="4587875" cy="1628140"/>
          </a:xfrm>
          <a:custGeom>
            <a:avLst/>
            <a:gdLst>
              <a:gd name="TX0" fmla="*/ 0 w 4585510"/>
              <a:gd name="TY0" fmla="*/ 0 h 1625774"/>
              <a:gd name="TX1" fmla="*/ 4585506 w 4585510"/>
              <a:gd name="TY1" fmla="*/ 0 h 1625774"/>
              <a:gd name="TX2" fmla="*/ 4585506 w 4585510"/>
              <a:gd name="TY2" fmla="*/ 1625770 h 1625774"/>
              <a:gd name="TX3" fmla="*/ 0 w 4585510"/>
              <a:gd name="TY3" fmla="*/ 1625770 h 1625774"/>
              <a:gd name="TX4" fmla="*/ 0 w 4585510"/>
              <a:gd name="TY4" fmla="*/ 0 h 1625774"/>
            </a:gdLst>
            <a:ahLst/>
            <a:cxnLst>
              <a:cxn ang="0">
                <a:pos x="TX0" y="TY0"/>
              </a:cxn>
              <a:cxn ang="0">
                <a:pos x="TX1" y="TY1"/>
              </a:cxn>
              <a:cxn ang="0">
                <a:pos x="TX2" y="TY2"/>
              </a:cxn>
              <a:cxn ang="0">
                <a:pos x="TX3" y="TY3"/>
              </a:cxn>
              <a:cxn ang="0">
                <a:pos x="TX4" y="TY4"/>
              </a:cxn>
            </a:cxnLst>
            <a:rect l="l" t="t" r="r" b="b"/>
            <a:pathLst>
              <a:path w="4585510" h="1625774">
                <a:moveTo>
                  <a:pt x="0" y="0"/>
                </a:moveTo>
                <a:lnTo>
                  <a:pt x="4585506" y="0"/>
                </a:lnTo>
                <a:lnTo>
                  <a:pt x="4585506" y="1625770"/>
                </a:lnTo>
                <a:lnTo>
                  <a:pt x="0" y="1625770"/>
                </a:lnTo>
                <a:lnTo>
                  <a:pt x="0" y="0"/>
                </a:lnTo>
                <a:close/>
              </a:path>
            </a:pathLst>
          </a:custGeom>
          <a:blipFill rotWithShape="1">
            <a:blip r:embed="rId5"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7" name="Rect 0"/>
          <p:cNvSpPr>
            <a:spLocks/>
          </p:cNvSpPr>
          <p:nvPr/>
        </p:nvSpPr>
        <p:spPr>
          <a:xfrm>
            <a:off x="13133705" y="8736965"/>
            <a:ext cx="9690735" cy="2345055"/>
          </a:xfrm>
          <a:custGeom>
            <a:avLst/>
            <a:gdLst>
              <a:gd name="TX0" fmla="*/ 0 w 9688917"/>
              <a:gd name="TY0" fmla="*/ 0 h 2342959"/>
              <a:gd name="TX1" fmla="*/ 9688914 w 9688917"/>
              <a:gd name="TY1" fmla="*/ 0 h 2342959"/>
              <a:gd name="TX2" fmla="*/ 9688914 w 9688917"/>
              <a:gd name="TY2" fmla="*/ 2342955 h 2342959"/>
              <a:gd name="TX3" fmla="*/ 0 w 9688917"/>
              <a:gd name="TY3" fmla="*/ 2342955 h 2342959"/>
              <a:gd name="TX4" fmla="*/ 0 w 9688917"/>
              <a:gd name="TY4" fmla="*/ 0 h 2342959"/>
            </a:gdLst>
            <a:ahLst/>
            <a:cxnLst>
              <a:cxn ang="0">
                <a:pos x="TX0" y="TY0"/>
              </a:cxn>
              <a:cxn ang="0">
                <a:pos x="TX1" y="TY1"/>
              </a:cxn>
              <a:cxn ang="0">
                <a:pos x="TX2" y="TY2"/>
              </a:cxn>
              <a:cxn ang="0">
                <a:pos x="TX3" y="TY3"/>
              </a:cxn>
              <a:cxn ang="0">
                <a:pos x="TX4" y="TY4"/>
              </a:cxn>
            </a:cxnLst>
            <a:rect l="l" t="t" r="r" b="b"/>
            <a:pathLst>
              <a:path w="9688917" h="2342959">
                <a:moveTo>
                  <a:pt x="0" y="0"/>
                </a:moveTo>
                <a:lnTo>
                  <a:pt x="9688914" y="0"/>
                </a:lnTo>
                <a:lnTo>
                  <a:pt x="9688914" y="2342955"/>
                </a:lnTo>
                <a:lnTo>
                  <a:pt x="0" y="2342955"/>
                </a:lnTo>
                <a:lnTo>
                  <a:pt x="0" y="0"/>
                </a:lnTo>
                <a:close/>
              </a:path>
            </a:pathLst>
          </a:custGeom>
          <a:blipFill rotWithShape="1">
            <a:blip r:embed="rId6"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8" name="Rect 0"/>
          <p:cNvSpPr>
            <a:spLocks/>
          </p:cNvSpPr>
          <p:nvPr/>
        </p:nvSpPr>
        <p:spPr>
          <a:xfrm>
            <a:off x="16782415" y="9270365"/>
            <a:ext cx="1447800" cy="1817370"/>
          </a:xfrm>
          <a:custGeom>
            <a:avLst/>
            <a:gdLst>
              <a:gd name="TX0" fmla="*/ 0 w 1446461"/>
              <a:gd name="TY0" fmla="*/ 0 h 1816332"/>
              <a:gd name="TX1" fmla="*/ 1446460 w 1446461"/>
              <a:gd name="TY1" fmla="*/ 0 h 1816332"/>
              <a:gd name="TX2" fmla="*/ 1446460 w 1446461"/>
              <a:gd name="TY2" fmla="*/ 1816331 h 1816332"/>
              <a:gd name="TX3" fmla="*/ 0 w 1446461"/>
              <a:gd name="TY3" fmla="*/ 1816331 h 1816332"/>
              <a:gd name="TX4" fmla="*/ 0 w 1446461"/>
              <a:gd name="TY4" fmla="*/ 0 h 1816332"/>
            </a:gdLst>
            <a:ahLst/>
            <a:cxnLst>
              <a:cxn ang="0">
                <a:pos x="TX0" y="TY0"/>
              </a:cxn>
              <a:cxn ang="0">
                <a:pos x="TX1" y="TY1"/>
              </a:cxn>
              <a:cxn ang="0">
                <a:pos x="TX2" y="TY2"/>
              </a:cxn>
              <a:cxn ang="0">
                <a:pos x="TX3" y="TY3"/>
              </a:cxn>
              <a:cxn ang="0">
                <a:pos x="TX4" y="TY4"/>
              </a:cxn>
            </a:cxnLst>
            <a:rect l="l" t="t" r="r" b="b"/>
            <a:pathLst>
              <a:path w="1446461" h="1816332">
                <a:moveTo>
                  <a:pt x="0" y="0"/>
                </a:moveTo>
                <a:lnTo>
                  <a:pt x="1446460" y="0"/>
                </a:lnTo>
                <a:lnTo>
                  <a:pt x="1446460" y="1816331"/>
                </a:lnTo>
                <a:lnTo>
                  <a:pt x="0" y="1816331"/>
                </a:lnTo>
                <a:lnTo>
                  <a:pt x="0" y="0"/>
                </a:lnTo>
                <a:close/>
              </a:path>
            </a:pathLst>
          </a:custGeom>
          <a:blipFill rotWithShape="1">
            <a:blip r:embed="rId7"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pic>
        <p:nvPicPr>
          <p:cNvPr id="12" name="그림 11">
            <a:extLst>
              <a:ext uri="{FF2B5EF4-FFF2-40B4-BE49-F238E27FC236}">
                <a16:creationId xmlns:a16="http://schemas.microsoft.com/office/drawing/2014/main" id="{95A03C8B-A6C8-E1F4-F982-6E7FFF472C9F}"/>
              </a:ext>
            </a:extLst>
          </p:cNvPr>
          <p:cNvPicPr>
            <a:picLocks noChangeAspect="1"/>
          </p:cNvPicPr>
          <p:nvPr/>
        </p:nvPicPr>
        <p:blipFill>
          <a:blip r:embed="rId8"/>
          <a:stretch>
            <a:fillRect/>
          </a:stretch>
        </p:blipFill>
        <p:spPr>
          <a:xfrm>
            <a:off x="1447801" y="2799305"/>
            <a:ext cx="8458199" cy="5544595"/>
          </a:xfrm>
          <a:prstGeom prst="rect">
            <a:avLst/>
          </a:prstGeom>
        </p:spPr>
      </p:pic>
      <p:pic>
        <p:nvPicPr>
          <p:cNvPr id="14" name="그림 13">
            <a:extLst>
              <a:ext uri="{FF2B5EF4-FFF2-40B4-BE49-F238E27FC236}">
                <a16:creationId xmlns:a16="http://schemas.microsoft.com/office/drawing/2014/main" id="{E9FF5553-403C-1A55-185B-8F4EF56B8024}"/>
              </a:ext>
            </a:extLst>
          </p:cNvPr>
          <p:cNvPicPr>
            <a:picLocks noChangeAspect="1"/>
          </p:cNvPicPr>
          <p:nvPr/>
        </p:nvPicPr>
        <p:blipFill>
          <a:blip r:embed="rId9"/>
          <a:stretch>
            <a:fillRect/>
          </a:stretch>
        </p:blipFill>
        <p:spPr>
          <a:xfrm>
            <a:off x="12290504" y="3314700"/>
            <a:ext cx="3711496" cy="54222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 0"/>
          <p:cNvSpPr txBox="1">
            <a:spLocks/>
          </p:cNvSpPr>
          <p:nvPr/>
        </p:nvSpPr>
        <p:spPr>
          <a:xfrm>
            <a:off x="1932304" y="219710"/>
            <a:ext cx="14420215" cy="1384995"/>
          </a:xfrm>
          <a:prstGeom prst="rect">
            <a:avLst/>
          </a:prstGeom>
        </p:spPr>
        <p:txBody>
          <a:bodyPr vert="horz" wrap="square" lIns="0" tIns="0" rIns="0" bIns="0" numCol="1" rtlCol="1" anchor="t">
            <a:spAutoFit/>
          </a:bodyPr>
          <a:lstStyle/>
          <a:p>
            <a:pPr marL="0" indent="0" algn="ctr" latinLnBrk="0">
              <a:lnSpc>
                <a:spcPts val="10800"/>
              </a:lnSpc>
              <a:spcBef>
                <a:spcPct val="0"/>
              </a:spcBef>
              <a:buFontTx/>
              <a:buNone/>
            </a:pPr>
            <a:r>
              <a:rPr lang="ko-KR" sz="9000" dirty="0">
                <a:solidFill>
                  <a:srgbClr val="003EA8"/>
                </a:solidFill>
                <a:ea typeface="Arita Dotum Bold" charset="0"/>
              </a:rPr>
              <a:t>회원가입</a:t>
            </a:r>
            <a:r>
              <a:rPr lang="en-US" altLang="ko-KR" sz="9000" dirty="0">
                <a:solidFill>
                  <a:srgbClr val="003EA8"/>
                </a:solidFill>
                <a:ea typeface="Arita Dotum Bold" charset="0"/>
              </a:rPr>
              <a:t> </a:t>
            </a:r>
            <a:r>
              <a:rPr lang="ko-KR" altLang="en-US" sz="9000" dirty="0">
                <a:solidFill>
                  <a:srgbClr val="003EA8"/>
                </a:solidFill>
                <a:ea typeface="Arita Dotum Bold" charset="0"/>
              </a:rPr>
              <a:t>카카오 네이버</a:t>
            </a:r>
          </a:p>
        </p:txBody>
      </p:sp>
      <p:cxnSp>
        <p:nvCxnSpPr>
          <p:cNvPr id="5" name="Rect 0"/>
          <p:cNvCxnSpPr/>
          <p:nvPr/>
        </p:nvCxnSpPr>
        <p:spPr>
          <a:xfrm flipV="1">
            <a:off x="1641475" y="1745615"/>
            <a:ext cx="16648430" cy="2540"/>
          </a:xfrm>
          <a:prstGeom prst="line">
            <a:avLst/>
          </a:prstGeom>
          <a:ln w="28575" cap="flat" cmpd="sng">
            <a:solidFill>
              <a:srgbClr val="003EA8">
                <a:alpha val="100000"/>
              </a:srgbClr>
            </a:solidFill>
            <a:prstDash val="solid"/>
            <a:round/>
          </a:ln>
        </p:spPr>
        <p:style>
          <a:lnRef idx="1">
            <a:schemeClr val="accent1"/>
          </a:lnRef>
          <a:fillRef idx="0">
            <a:schemeClr val="accent1"/>
          </a:fillRef>
          <a:effectRef idx="0">
            <a:schemeClr val="accent1"/>
          </a:effectRef>
          <a:fontRef idx="minor">
            <a:schemeClr val="tx1"/>
          </a:fontRef>
        </p:style>
      </p:cxnSp>
      <p:sp>
        <p:nvSpPr>
          <p:cNvPr id="6" name="Rect 0"/>
          <p:cNvSpPr>
            <a:spLocks/>
          </p:cNvSpPr>
          <p:nvPr/>
        </p:nvSpPr>
        <p:spPr>
          <a:xfrm>
            <a:off x="-2887980" y="40640"/>
            <a:ext cx="4587875" cy="1628140"/>
          </a:xfrm>
          <a:custGeom>
            <a:avLst/>
            <a:gdLst>
              <a:gd name="TX0" fmla="*/ 0 w 4585510"/>
              <a:gd name="TY0" fmla="*/ 0 h 1625774"/>
              <a:gd name="TX1" fmla="*/ 4585506 w 4585510"/>
              <a:gd name="TY1" fmla="*/ 0 h 1625774"/>
              <a:gd name="TX2" fmla="*/ 4585506 w 4585510"/>
              <a:gd name="TY2" fmla="*/ 1625770 h 1625774"/>
              <a:gd name="TX3" fmla="*/ 0 w 4585510"/>
              <a:gd name="TY3" fmla="*/ 1625770 h 1625774"/>
              <a:gd name="TX4" fmla="*/ 0 w 4585510"/>
              <a:gd name="TY4" fmla="*/ 0 h 1625774"/>
            </a:gdLst>
            <a:ahLst/>
            <a:cxnLst>
              <a:cxn ang="0">
                <a:pos x="TX0" y="TY0"/>
              </a:cxn>
              <a:cxn ang="0">
                <a:pos x="TX1" y="TY1"/>
              </a:cxn>
              <a:cxn ang="0">
                <a:pos x="TX2" y="TY2"/>
              </a:cxn>
              <a:cxn ang="0">
                <a:pos x="TX3" y="TY3"/>
              </a:cxn>
              <a:cxn ang="0">
                <a:pos x="TX4" y="TY4"/>
              </a:cxn>
            </a:cxnLst>
            <a:rect l="l" t="t" r="r" b="b"/>
            <a:pathLst>
              <a:path w="4585510" h="1625774">
                <a:moveTo>
                  <a:pt x="0" y="0"/>
                </a:moveTo>
                <a:lnTo>
                  <a:pt x="4585506" y="0"/>
                </a:lnTo>
                <a:lnTo>
                  <a:pt x="4585506" y="1625770"/>
                </a:lnTo>
                <a:lnTo>
                  <a:pt x="0" y="1625770"/>
                </a:lnTo>
                <a:lnTo>
                  <a:pt x="0" y="0"/>
                </a:lnTo>
                <a:close/>
              </a:path>
            </a:pathLst>
          </a:custGeom>
          <a:blipFill rotWithShape="1">
            <a:blip r:embed="rId3"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8" name="Rect 0"/>
          <p:cNvSpPr>
            <a:spLocks/>
          </p:cNvSpPr>
          <p:nvPr/>
        </p:nvSpPr>
        <p:spPr>
          <a:xfrm>
            <a:off x="16782415" y="9270365"/>
            <a:ext cx="1447800" cy="1817370"/>
          </a:xfrm>
          <a:custGeom>
            <a:avLst/>
            <a:gdLst>
              <a:gd name="TX0" fmla="*/ 0 w 1446461"/>
              <a:gd name="TY0" fmla="*/ 0 h 1816332"/>
              <a:gd name="TX1" fmla="*/ 1446460 w 1446461"/>
              <a:gd name="TY1" fmla="*/ 0 h 1816332"/>
              <a:gd name="TX2" fmla="*/ 1446460 w 1446461"/>
              <a:gd name="TY2" fmla="*/ 1816331 h 1816332"/>
              <a:gd name="TX3" fmla="*/ 0 w 1446461"/>
              <a:gd name="TY3" fmla="*/ 1816331 h 1816332"/>
              <a:gd name="TX4" fmla="*/ 0 w 1446461"/>
              <a:gd name="TY4" fmla="*/ 0 h 1816332"/>
            </a:gdLst>
            <a:ahLst/>
            <a:cxnLst>
              <a:cxn ang="0">
                <a:pos x="TX0" y="TY0"/>
              </a:cxn>
              <a:cxn ang="0">
                <a:pos x="TX1" y="TY1"/>
              </a:cxn>
              <a:cxn ang="0">
                <a:pos x="TX2" y="TY2"/>
              </a:cxn>
              <a:cxn ang="0">
                <a:pos x="TX3" y="TY3"/>
              </a:cxn>
              <a:cxn ang="0">
                <a:pos x="TX4" y="TY4"/>
              </a:cxn>
            </a:cxnLst>
            <a:rect l="l" t="t" r="r" b="b"/>
            <a:pathLst>
              <a:path w="1446461" h="1816332">
                <a:moveTo>
                  <a:pt x="0" y="0"/>
                </a:moveTo>
                <a:lnTo>
                  <a:pt x="1446460" y="0"/>
                </a:lnTo>
                <a:lnTo>
                  <a:pt x="1446460" y="1816331"/>
                </a:lnTo>
                <a:lnTo>
                  <a:pt x="0" y="1816331"/>
                </a:lnTo>
                <a:lnTo>
                  <a:pt x="0" y="0"/>
                </a:lnTo>
                <a:close/>
              </a:path>
            </a:pathLst>
          </a:custGeom>
          <a:blipFill rotWithShape="1">
            <a:blip r:embed="rId4"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11" name="Rect 0"/>
          <p:cNvSpPr>
            <a:spLocks/>
          </p:cNvSpPr>
          <p:nvPr/>
        </p:nvSpPr>
        <p:spPr>
          <a:xfrm>
            <a:off x="228600" y="2606040"/>
            <a:ext cx="8724899" cy="7363460"/>
          </a:xfrm>
          <a:custGeom>
            <a:avLst/>
            <a:gdLst>
              <a:gd name="TX0" fmla="*/ 0 w 8115302"/>
              <a:gd name="TY0" fmla="*/ 0 h 7121202"/>
              <a:gd name="TX1" fmla="*/ 8115300 w 8115302"/>
              <a:gd name="TY1" fmla="*/ 0 h 7121202"/>
              <a:gd name="TX2" fmla="*/ 8115300 w 8115302"/>
              <a:gd name="TY2" fmla="*/ 7121200 h 7121202"/>
              <a:gd name="TX3" fmla="*/ 0 w 8115302"/>
              <a:gd name="TY3" fmla="*/ 7121200 h 7121202"/>
              <a:gd name="TX4" fmla="*/ 0 w 8115302"/>
              <a:gd name="TY4" fmla="*/ 0 h 7121202"/>
            </a:gdLst>
            <a:ahLst/>
            <a:cxnLst>
              <a:cxn ang="0">
                <a:pos x="TX0" y="TY0"/>
              </a:cxn>
              <a:cxn ang="0">
                <a:pos x="TX1" y="TY1"/>
              </a:cxn>
              <a:cxn ang="0">
                <a:pos x="TX2" y="TY2"/>
              </a:cxn>
              <a:cxn ang="0">
                <a:pos x="TX3" y="TY3"/>
              </a:cxn>
              <a:cxn ang="0">
                <a:pos x="TX4" y="TY4"/>
              </a:cxn>
            </a:cxnLst>
            <a:rect l="l" t="t" r="r" b="b"/>
            <a:pathLst>
              <a:path w="8115302" h="7121202">
                <a:moveTo>
                  <a:pt x="0" y="0"/>
                </a:moveTo>
                <a:lnTo>
                  <a:pt x="8115300" y="0"/>
                </a:lnTo>
                <a:lnTo>
                  <a:pt x="8115300" y="7121200"/>
                </a:lnTo>
                <a:lnTo>
                  <a:pt x="0" y="7121200"/>
                </a:lnTo>
                <a:lnTo>
                  <a:pt x="0" y="0"/>
                </a:lnTo>
                <a:close/>
              </a:path>
            </a:pathLst>
          </a:custGeom>
          <a:blipFill rotWithShape="1">
            <a:blip r:embed="rId5"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pic>
        <p:nvPicPr>
          <p:cNvPr id="13" name="그림 12">
            <a:extLst>
              <a:ext uri="{FF2B5EF4-FFF2-40B4-BE49-F238E27FC236}">
                <a16:creationId xmlns:a16="http://schemas.microsoft.com/office/drawing/2014/main" id="{95A03C8B-A6C8-E1F4-F982-6E7FFF472C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4753" y="3086100"/>
            <a:ext cx="7852591" cy="5455734"/>
          </a:xfrm>
          <a:prstGeom prst="rect">
            <a:avLst/>
          </a:prstGeom>
        </p:spPr>
      </p:pic>
      <p:sp>
        <p:nvSpPr>
          <p:cNvPr id="15" name="Rect 0"/>
          <p:cNvSpPr>
            <a:spLocks/>
          </p:cNvSpPr>
          <p:nvPr/>
        </p:nvSpPr>
        <p:spPr>
          <a:xfrm>
            <a:off x="8953499" y="2657721"/>
            <a:ext cx="8724899" cy="7363460"/>
          </a:xfrm>
          <a:custGeom>
            <a:avLst/>
            <a:gdLst>
              <a:gd name="TX0" fmla="*/ 0 w 8115302"/>
              <a:gd name="TY0" fmla="*/ 0 h 7121202"/>
              <a:gd name="TX1" fmla="*/ 8115300 w 8115302"/>
              <a:gd name="TY1" fmla="*/ 0 h 7121202"/>
              <a:gd name="TX2" fmla="*/ 8115300 w 8115302"/>
              <a:gd name="TY2" fmla="*/ 7121200 h 7121202"/>
              <a:gd name="TX3" fmla="*/ 0 w 8115302"/>
              <a:gd name="TY3" fmla="*/ 7121200 h 7121202"/>
              <a:gd name="TX4" fmla="*/ 0 w 8115302"/>
              <a:gd name="TY4" fmla="*/ 0 h 7121202"/>
            </a:gdLst>
            <a:ahLst/>
            <a:cxnLst>
              <a:cxn ang="0">
                <a:pos x="TX0" y="TY0"/>
              </a:cxn>
              <a:cxn ang="0">
                <a:pos x="TX1" y="TY1"/>
              </a:cxn>
              <a:cxn ang="0">
                <a:pos x="TX2" y="TY2"/>
              </a:cxn>
              <a:cxn ang="0">
                <a:pos x="TX3" y="TY3"/>
              </a:cxn>
              <a:cxn ang="0">
                <a:pos x="TX4" y="TY4"/>
              </a:cxn>
            </a:cxnLst>
            <a:rect l="l" t="t" r="r" b="b"/>
            <a:pathLst>
              <a:path w="8115302" h="7121202">
                <a:moveTo>
                  <a:pt x="0" y="0"/>
                </a:moveTo>
                <a:lnTo>
                  <a:pt x="8115300" y="0"/>
                </a:lnTo>
                <a:lnTo>
                  <a:pt x="8115300" y="7121200"/>
                </a:lnTo>
                <a:lnTo>
                  <a:pt x="0" y="7121200"/>
                </a:lnTo>
                <a:lnTo>
                  <a:pt x="0" y="0"/>
                </a:lnTo>
                <a:close/>
              </a:path>
            </a:pathLst>
          </a:custGeom>
          <a:blipFill rotWithShape="1">
            <a:blip r:embed="rId5"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pic>
        <p:nvPicPr>
          <p:cNvPr id="16" name="그림 15">
            <a:extLst>
              <a:ext uri="{FF2B5EF4-FFF2-40B4-BE49-F238E27FC236}">
                <a16:creationId xmlns:a16="http://schemas.microsoft.com/office/drawing/2014/main" id="{95A03C8B-A6C8-E1F4-F982-6E7FFF472C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00118" y="3086100"/>
            <a:ext cx="7942126" cy="5507415"/>
          </a:xfrm>
          <a:prstGeom prst="rect">
            <a:avLst/>
          </a:prstGeom>
        </p:spPr>
      </p:pic>
      <p:sp>
        <p:nvSpPr>
          <p:cNvPr id="7" name="Rect 0"/>
          <p:cNvSpPr>
            <a:spLocks/>
          </p:cNvSpPr>
          <p:nvPr/>
        </p:nvSpPr>
        <p:spPr>
          <a:xfrm>
            <a:off x="13133705" y="8736965"/>
            <a:ext cx="9690735" cy="2345055"/>
          </a:xfrm>
          <a:custGeom>
            <a:avLst/>
            <a:gdLst>
              <a:gd name="TX0" fmla="*/ 0 w 9688917"/>
              <a:gd name="TY0" fmla="*/ 0 h 2342959"/>
              <a:gd name="TX1" fmla="*/ 9688914 w 9688917"/>
              <a:gd name="TY1" fmla="*/ 0 h 2342959"/>
              <a:gd name="TX2" fmla="*/ 9688914 w 9688917"/>
              <a:gd name="TY2" fmla="*/ 2342955 h 2342959"/>
              <a:gd name="TX3" fmla="*/ 0 w 9688917"/>
              <a:gd name="TY3" fmla="*/ 2342955 h 2342959"/>
              <a:gd name="TX4" fmla="*/ 0 w 9688917"/>
              <a:gd name="TY4" fmla="*/ 0 h 2342959"/>
            </a:gdLst>
            <a:ahLst/>
            <a:cxnLst>
              <a:cxn ang="0">
                <a:pos x="TX0" y="TY0"/>
              </a:cxn>
              <a:cxn ang="0">
                <a:pos x="TX1" y="TY1"/>
              </a:cxn>
              <a:cxn ang="0">
                <a:pos x="TX2" y="TY2"/>
              </a:cxn>
              <a:cxn ang="0">
                <a:pos x="TX3" y="TY3"/>
              </a:cxn>
              <a:cxn ang="0">
                <a:pos x="TX4" y="TY4"/>
              </a:cxn>
            </a:cxnLst>
            <a:rect l="l" t="t" r="r" b="b"/>
            <a:pathLst>
              <a:path w="9688917" h="2342959">
                <a:moveTo>
                  <a:pt x="0" y="0"/>
                </a:moveTo>
                <a:lnTo>
                  <a:pt x="9688914" y="0"/>
                </a:lnTo>
                <a:lnTo>
                  <a:pt x="9688914" y="2342955"/>
                </a:lnTo>
                <a:lnTo>
                  <a:pt x="0" y="2342955"/>
                </a:lnTo>
                <a:lnTo>
                  <a:pt x="0" y="0"/>
                </a:lnTo>
                <a:close/>
              </a:path>
            </a:pathLst>
          </a:custGeom>
          <a:blipFill rotWithShape="1">
            <a:blip r:embed="rId8"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Tree>
    <p:extLst>
      <p:ext uri="{BB962C8B-B14F-4D97-AF65-F5344CB8AC3E}">
        <p14:creationId xmlns:p14="http://schemas.microsoft.com/office/powerpoint/2010/main" val="135139812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p:cNvSpPr>
          <p:nvPr/>
        </p:nvSpPr>
        <p:spPr>
          <a:xfrm>
            <a:off x="11956415" y="2453640"/>
            <a:ext cx="4397375" cy="7122795"/>
          </a:xfrm>
          <a:custGeom>
            <a:avLst/>
            <a:gdLst>
              <a:gd name="TX0" fmla="*/ 0 w 4395339"/>
              <a:gd name="TY0" fmla="*/ 0 h 7121203"/>
              <a:gd name="TX1" fmla="*/ 4395337 w 4395339"/>
              <a:gd name="TY1" fmla="*/ 0 h 7121203"/>
              <a:gd name="TX2" fmla="*/ 4395337 w 4395339"/>
              <a:gd name="TY2" fmla="*/ 7121200 h 7121203"/>
              <a:gd name="TX3" fmla="*/ 0 w 4395339"/>
              <a:gd name="TY3" fmla="*/ 7121200 h 7121203"/>
              <a:gd name="TX4" fmla="*/ 0 w 4395339"/>
              <a:gd name="TY4" fmla="*/ 0 h 7121203"/>
            </a:gdLst>
            <a:ahLst/>
            <a:cxnLst>
              <a:cxn ang="0">
                <a:pos x="TX0" y="TY0"/>
              </a:cxn>
              <a:cxn ang="0">
                <a:pos x="TX1" y="TY1"/>
              </a:cxn>
              <a:cxn ang="0">
                <a:pos x="TX2" y="TY2"/>
              </a:cxn>
              <a:cxn ang="0">
                <a:pos x="TX3" y="TY3"/>
              </a:cxn>
              <a:cxn ang="0">
                <a:pos x="TX4" y="TY4"/>
              </a:cxn>
            </a:cxnLst>
            <a:rect l="l" t="t" r="r" b="b"/>
            <a:pathLst>
              <a:path w="4395339" h="7121203">
                <a:moveTo>
                  <a:pt x="0" y="0"/>
                </a:moveTo>
                <a:lnTo>
                  <a:pt x="4395337" y="0"/>
                </a:lnTo>
                <a:lnTo>
                  <a:pt x="4395337" y="7121200"/>
                </a:lnTo>
                <a:lnTo>
                  <a:pt x="0" y="7121200"/>
                </a:lnTo>
                <a:lnTo>
                  <a:pt x="0" y="0"/>
                </a:lnTo>
                <a:close/>
              </a:path>
            </a:pathLst>
          </a:custGeom>
          <a:blipFill rotWithShape="1">
            <a:blip r:embed="rId3"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3" name="Rect 0"/>
          <p:cNvSpPr>
            <a:spLocks/>
          </p:cNvSpPr>
          <p:nvPr/>
        </p:nvSpPr>
        <p:spPr>
          <a:xfrm>
            <a:off x="1028700" y="2453640"/>
            <a:ext cx="9314815" cy="7364730"/>
          </a:xfrm>
          <a:custGeom>
            <a:avLst/>
            <a:gdLst>
              <a:gd name="TX0" fmla="*/ 0 w 8115304"/>
              <a:gd name="TY0" fmla="*/ 0 h 7121204"/>
              <a:gd name="TX1" fmla="*/ 8115300 w 8115304"/>
              <a:gd name="TY1" fmla="*/ 0 h 7121204"/>
              <a:gd name="TX2" fmla="*/ 8115300 w 8115304"/>
              <a:gd name="TY2" fmla="*/ 7121200 h 7121204"/>
              <a:gd name="TX3" fmla="*/ 0 w 8115304"/>
              <a:gd name="TY3" fmla="*/ 7121200 h 7121204"/>
              <a:gd name="TX4" fmla="*/ 0 w 8115304"/>
              <a:gd name="TY4" fmla="*/ 0 h 7121204"/>
            </a:gdLst>
            <a:ahLst/>
            <a:cxnLst>
              <a:cxn ang="0">
                <a:pos x="TX0" y="TY0"/>
              </a:cxn>
              <a:cxn ang="0">
                <a:pos x="TX1" y="TY1"/>
              </a:cxn>
              <a:cxn ang="0">
                <a:pos x="TX2" y="TY2"/>
              </a:cxn>
              <a:cxn ang="0">
                <a:pos x="TX3" y="TY3"/>
              </a:cxn>
              <a:cxn ang="0">
                <a:pos x="TX4" y="TY4"/>
              </a:cxn>
            </a:cxnLst>
            <a:rect l="l" t="t" r="r" b="b"/>
            <a:pathLst>
              <a:path w="8115304" h="7121204">
                <a:moveTo>
                  <a:pt x="0" y="0"/>
                </a:moveTo>
                <a:lnTo>
                  <a:pt x="8115300" y="0"/>
                </a:lnTo>
                <a:lnTo>
                  <a:pt x="8115300" y="7121200"/>
                </a:lnTo>
                <a:lnTo>
                  <a:pt x="0" y="7121200"/>
                </a:lnTo>
                <a:lnTo>
                  <a:pt x="0" y="0"/>
                </a:lnTo>
                <a:close/>
              </a:path>
            </a:pathLst>
          </a:custGeom>
          <a:blipFill rotWithShape="1">
            <a:blip r:embed="rId4"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4" name="Rect 0"/>
          <p:cNvSpPr txBox="1">
            <a:spLocks/>
          </p:cNvSpPr>
          <p:nvPr/>
        </p:nvSpPr>
        <p:spPr>
          <a:xfrm>
            <a:off x="1932304" y="219710"/>
            <a:ext cx="6297295" cy="1384995"/>
          </a:xfrm>
          <a:prstGeom prst="rect">
            <a:avLst/>
          </a:prstGeom>
        </p:spPr>
        <p:txBody>
          <a:bodyPr vert="horz" wrap="square" lIns="0" tIns="0" rIns="0" bIns="0" numCol="1" rtlCol="1" anchor="t">
            <a:spAutoFit/>
          </a:bodyPr>
          <a:lstStyle/>
          <a:p>
            <a:pPr marL="0" indent="0" latinLnBrk="0">
              <a:lnSpc>
                <a:spcPts val="10800"/>
              </a:lnSpc>
              <a:spcBef>
                <a:spcPct val="0"/>
              </a:spcBef>
              <a:buFontTx/>
              <a:buNone/>
            </a:pPr>
            <a:r>
              <a:rPr lang="ko-KR" altLang="en-US" sz="9000" dirty="0">
                <a:solidFill>
                  <a:srgbClr val="003EA8"/>
                </a:solidFill>
                <a:ea typeface="Arita Dotum Bold" charset="0"/>
              </a:rPr>
              <a:t>나의 </a:t>
            </a:r>
            <a:r>
              <a:rPr lang="ko-KR" sz="9000" dirty="0">
                <a:solidFill>
                  <a:srgbClr val="003EA8"/>
                </a:solidFill>
                <a:ea typeface="Arita Dotum Bold" charset="0"/>
              </a:rPr>
              <a:t>정보</a:t>
            </a:r>
            <a:endParaRPr lang="ko-KR" altLang="en-US" sz="9000" dirty="0">
              <a:solidFill>
                <a:srgbClr val="003EA8"/>
              </a:solidFill>
              <a:ea typeface="Arita Dotum Bold" charset="0"/>
            </a:endParaRPr>
          </a:p>
        </p:txBody>
      </p:sp>
      <p:cxnSp>
        <p:nvCxnSpPr>
          <p:cNvPr id="5" name="Rect 0"/>
          <p:cNvCxnSpPr/>
          <p:nvPr/>
        </p:nvCxnSpPr>
        <p:spPr>
          <a:xfrm flipV="1">
            <a:off x="1641475" y="1745615"/>
            <a:ext cx="16649700" cy="3810"/>
          </a:xfrm>
          <a:prstGeom prst="line">
            <a:avLst/>
          </a:prstGeom>
          <a:ln w="28575" cap="flat" cmpd="sng">
            <a:solidFill>
              <a:srgbClr val="003EA8">
                <a:alpha val="100000"/>
              </a:srgbClr>
            </a:solidFill>
            <a:prstDash val="solid"/>
            <a:round/>
          </a:ln>
        </p:spPr>
        <p:style>
          <a:lnRef idx="1">
            <a:schemeClr val="accent1"/>
          </a:lnRef>
          <a:fillRef idx="0">
            <a:schemeClr val="accent1"/>
          </a:fillRef>
          <a:effectRef idx="0">
            <a:schemeClr val="accent1"/>
          </a:effectRef>
          <a:fontRef idx="minor">
            <a:schemeClr val="tx1"/>
          </a:fontRef>
        </p:style>
      </p:cxnSp>
      <p:sp>
        <p:nvSpPr>
          <p:cNvPr id="6" name="Rect 0"/>
          <p:cNvSpPr>
            <a:spLocks/>
          </p:cNvSpPr>
          <p:nvPr/>
        </p:nvSpPr>
        <p:spPr>
          <a:xfrm>
            <a:off x="-2887980" y="40640"/>
            <a:ext cx="4589145" cy="1629410"/>
          </a:xfrm>
          <a:custGeom>
            <a:avLst/>
            <a:gdLst>
              <a:gd name="TX0" fmla="*/ 0 w 4585512"/>
              <a:gd name="TY0" fmla="*/ 0 h 1625776"/>
              <a:gd name="TX1" fmla="*/ 4585506 w 4585512"/>
              <a:gd name="TY1" fmla="*/ 0 h 1625776"/>
              <a:gd name="TX2" fmla="*/ 4585506 w 4585512"/>
              <a:gd name="TY2" fmla="*/ 1625770 h 1625776"/>
              <a:gd name="TX3" fmla="*/ 0 w 4585512"/>
              <a:gd name="TY3" fmla="*/ 1625770 h 1625776"/>
              <a:gd name="TX4" fmla="*/ 0 w 4585512"/>
              <a:gd name="TY4" fmla="*/ 0 h 1625776"/>
            </a:gdLst>
            <a:ahLst/>
            <a:cxnLst>
              <a:cxn ang="0">
                <a:pos x="TX0" y="TY0"/>
              </a:cxn>
              <a:cxn ang="0">
                <a:pos x="TX1" y="TY1"/>
              </a:cxn>
              <a:cxn ang="0">
                <a:pos x="TX2" y="TY2"/>
              </a:cxn>
              <a:cxn ang="0">
                <a:pos x="TX3" y="TY3"/>
              </a:cxn>
              <a:cxn ang="0">
                <a:pos x="TX4" y="TY4"/>
              </a:cxn>
            </a:cxnLst>
            <a:rect l="l" t="t" r="r" b="b"/>
            <a:pathLst>
              <a:path w="4585512" h="1625776">
                <a:moveTo>
                  <a:pt x="0" y="0"/>
                </a:moveTo>
                <a:lnTo>
                  <a:pt x="4585506" y="0"/>
                </a:lnTo>
                <a:lnTo>
                  <a:pt x="4585506" y="1625770"/>
                </a:lnTo>
                <a:lnTo>
                  <a:pt x="0" y="1625770"/>
                </a:lnTo>
                <a:lnTo>
                  <a:pt x="0" y="0"/>
                </a:lnTo>
                <a:close/>
              </a:path>
            </a:pathLst>
          </a:custGeom>
          <a:blipFill rotWithShape="1">
            <a:blip r:embed="rId5"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7" name="Rect 0"/>
          <p:cNvSpPr>
            <a:spLocks/>
          </p:cNvSpPr>
          <p:nvPr/>
        </p:nvSpPr>
        <p:spPr>
          <a:xfrm>
            <a:off x="13133705" y="8736965"/>
            <a:ext cx="9692005" cy="2346325"/>
          </a:xfrm>
          <a:custGeom>
            <a:avLst/>
            <a:gdLst>
              <a:gd name="TX0" fmla="*/ 0 w 9688919"/>
              <a:gd name="TY0" fmla="*/ 0 h 2342961"/>
              <a:gd name="TX1" fmla="*/ 9688914 w 9688919"/>
              <a:gd name="TY1" fmla="*/ 0 h 2342961"/>
              <a:gd name="TX2" fmla="*/ 9688914 w 9688919"/>
              <a:gd name="TY2" fmla="*/ 2342955 h 2342961"/>
              <a:gd name="TX3" fmla="*/ 0 w 9688919"/>
              <a:gd name="TY3" fmla="*/ 2342955 h 2342961"/>
              <a:gd name="TX4" fmla="*/ 0 w 9688919"/>
              <a:gd name="TY4" fmla="*/ 0 h 2342961"/>
            </a:gdLst>
            <a:ahLst/>
            <a:cxnLst>
              <a:cxn ang="0">
                <a:pos x="TX0" y="TY0"/>
              </a:cxn>
              <a:cxn ang="0">
                <a:pos x="TX1" y="TY1"/>
              </a:cxn>
              <a:cxn ang="0">
                <a:pos x="TX2" y="TY2"/>
              </a:cxn>
              <a:cxn ang="0">
                <a:pos x="TX3" y="TY3"/>
              </a:cxn>
              <a:cxn ang="0">
                <a:pos x="TX4" y="TY4"/>
              </a:cxn>
            </a:cxnLst>
            <a:rect l="l" t="t" r="r" b="b"/>
            <a:pathLst>
              <a:path w="9688919" h="2342961">
                <a:moveTo>
                  <a:pt x="0" y="0"/>
                </a:moveTo>
                <a:lnTo>
                  <a:pt x="9688914" y="0"/>
                </a:lnTo>
                <a:lnTo>
                  <a:pt x="9688914" y="2342955"/>
                </a:lnTo>
                <a:lnTo>
                  <a:pt x="0" y="2342955"/>
                </a:lnTo>
                <a:lnTo>
                  <a:pt x="0" y="0"/>
                </a:lnTo>
                <a:close/>
              </a:path>
            </a:pathLst>
          </a:custGeom>
          <a:blipFill rotWithShape="1">
            <a:blip r:embed="rId6"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8" name="Rect 0"/>
          <p:cNvSpPr>
            <a:spLocks/>
          </p:cNvSpPr>
          <p:nvPr/>
        </p:nvSpPr>
        <p:spPr>
          <a:xfrm>
            <a:off x="16782415" y="9270365"/>
            <a:ext cx="1449070" cy="1818640"/>
          </a:xfrm>
          <a:custGeom>
            <a:avLst/>
            <a:gdLst>
              <a:gd name="TX0" fmla="*/ 0 w 1446463"/>
              <a:gd name="TY0" fmla="*/ 0 h 1816334"/>
              <a:gd name="TX1" fmla="*/ 1446460 w 1446463"/>
              <a:gd name="TY1" fmla="*/ 0 h 1816334"/>
              <a:gd name="TX2" fmla="*/ 1446460 w 1446463"/>
              <a:gd name="TY2" fmla="*/ 1816331 h 1816334"/>
              <a:gd name="TX3" fmla="*/ 0 w 1446463"/>
              <a:gd name="TY3" fmla="*/ 1816331 h 1816334"/>
              <a:gd name="TX4" fmla="*/ 0 w 1446463"/>
              <a:gd name="TY4" fmla="*/ 0 h 1816334"/>
            </a:gdLst>
            <a:ahLst/>
            <a:cxnLst>
              <a:cxn ang="0">
                <a:pos x="TX0" y="TY0"/>
              </a:cxn>
              <a:cxn ang="0">
                <a:pos x="TX1" y="TY1"/>
              </a:cxn>
              <a:cxn ang="0">
                <a:pos x="TX2" y="TY2"/>
              </a:cxn>
              <a:cxn ang="0">
                <a:pos x="TX3" y="TY3"/>
              </a:cxn>
              <a:cxn ang="0">
                <a:pos x="TX4" y="TY4"/>
              </a:cxn>
            </a:cxnLst>
            <a:rect l="l" t="t" r="r" b="b"/>
            <a:pathLst>
              <a:path w="1446463" h="1816334">
                <a:moveTo>
                  <a:pt x="0" y="0"/>
                </a:moveTo>
                <a:lnTo>
                  <a:pt x="1446460" y="0"/>
                </a:lnTo>
                <a:lnTo>
                  <a:pt x="1446460" y="1816331"/>
                </a:lnTo>
                <a:lnTo>
                  <a:pt x="0" y="1816331"/>
                </a:lnTo>
                <a:lnTo>
                  <a:pt x="0" y="0"/>
                </a:lnTo>
                <a:close/>
              </a:path>
            </a:pathLst>
          </a:custGeom>
          <a:blipFill rotWithShape="1">
            <a:blip r:embed="rId7"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pic>
        <p:nvPicPr>
          <p:cNvPr id="9" name="그림 12"/>
          <p:cNvPicPr>
            <a:picLocks noChangeAspect="1"/>
          </p:cNvPicPr>
          <p:nvPr/>
        </p:nvPicPr>
        <p:blipFill rotWithShape="1">
          <a:blip r:embed="rId8" cstate="print">
            <a:extLst>
              <a:ext uri="{28A0092B-C50C-407E-A947-70E740481C1C}">
                <a14:useLocalDpi xmlns:a14="http://schemas.microsoft.com/office/drawing/2010/main" val="0"/>
              </a:ext>
            </a:extLst>
          </a:blip>
          <a:stretch>
            <a:fillRect/>
          </a:stretch>
        </p:blipFill>
        <p:spPr>
          <a:xfrm>
            <a:off x="1426845" y="2808605"/>
            <a:ext cx="8484870" cy="5575300"/>
          </a:xfrm>
          <a:prstGeom prst="rect">
            <a:avLst/>
          </a:prstGeom>
          <a:noFill/>
        </p:spPr>
      </p:pic>
      <p:pic>
        <p:nvPicPr>
          <p:cNvPr id="10" name="그림 13"/>
          <p:cNvPicPr>
            <a:picLocks noChangeAspect="1"/>
          </p:cNvPicPr>
          <p:nvPr/>
        </p:nvPicPr>
        <p:blipFill rotWithShape="1">
          <a:blip r:embed="rId9" cstate="print">
            <a:extLst>
              <a:ext uri="{28A0092B-C50C-407E-A947-70E740481C1C}">
                <a14:useLocalDpi xmlns:a14="http://schemas.microsoft.com/office/drawing/2010/main" val="0"/>
              </a:ext>
            </a:extLst>
          </a:blip>
          <a:stretch>
            <a:fillRect/>
          </a:stretch>
        </p:blipFill>
        <p:spPr>
          <a:xfrm>
            <a:off x="12306935" y="3331845"/>
            <a:ext cx="3757930" cy="5437505"/>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p:cNvSpPr>
          <p:nvPr/>
        </p:nvSpPr>
        <p:spPr>
          <a:xfrm>
            <a:off x="11956415" y="2453640"/>
            <a:ext cx="4397375" cy="7122795"/>
          </a:xfrm>
          <a:custGeom>
            <a:avLst/>
            <a:gdLst>
              <a:gd name="TX0" fmla="*/ 0 w 4395339"/>
              <a:gd name="TY0" fmla="*/ 0 h 7121203"/>
              <a:gd name="TX1" fmla="*/ 4395337 w 4395339"/>
              <a:gd name="TY1" fmla="*/ 0 h 7121203"/>
              <a:gd name="TX2" fmla="*/ 4395337 w 4395339"/>
              <a:gd name="TY2" fmla="*/ 7121200 h 7121203"/>
              <a:gd name="TX3" fmla="*/ 0 w 4395339"/>
              <a:gd name="TY3" fmla="*/ 7121200 h 7121203"/>
              <a:gd name="TX4" fmla="*/ 0 w 4395339"/>
              <a:gd name="TY4" fmla="*/ 0 h 7121203"/>
            </a:gdLst>
            <a:ahLst/>
            <a:cxnLst>
              <a:cxn ang="0">
                <a:pos x="TX0" y="TY0"/>
              </a:cxn>
              <a:cxn ang="0">
                <a:pos x="TX1" y="TY1"/>
              </a:cxn>
              <a:cxn ang="0">
                <a:pos x="TX2" y="TY2"/>
              </a:cxn>
              <a:cxn ang="0">
                <a:pos x="TX3" y="TY3"/>
              </a:cxn>
              <a:cxn ang="0">
                <a:pos x="TX4" y="TY4"/>
              </a:cxn>
            </a:cxnLst>
            <a:rect l="l" t="t" r="r" b="b"/>
            <a:pathLst>
              <a:path w="4395339" h="7121203">
                <a:moveTo>
                  <a:pt x="0" y="0"/>
                </a:moveTo>
                <a:lnTo>
                  <a:pt x="4395337" y="0"/>
                </a:lnTo>
                <a:lnTo>
                  <a:pt x="4395337" y="7121200"/>
                </a:lnTo>
                <a:lnTo>
                  <a:pt x="0" y="7121200"/>
                </a:lnTo>
                <a:lnTo>
                  <a:pt x="0" y="0"/>
                </a:lnTo>
                <a:close/>
              </a:path>
            </a:pathLst>
          </a:custGeom>
          <a:blipFill rotWithShape="1">
            <a:blip r:embed="rId3"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3" name="Rect 0"/>
          <p:cNvSpPr>
            <a:spLocks/>
          </p:cNvSpPr>
          <p:nvPr/>
        </p:nvSpPr>
        <p:spPr>
          <a:xfrm>
            <a:off x="1028700" y="2453640"/>
            <a:ext cx="9314815" cy="7364730"/>
          </a:xfrm>
          <a:custGeom>
            <a:avLst/>
            <a:gdLst>
              <a:gd name="TX0" fmla="*/ 0 w 8115304"/>
              <a:gd name="TY0" fmla="*/ 0 h 7121204"/>
              <a:gd name="TX1" fmla="*/ 8115300 w 8115304"/>
              <a:gd name="TY1" fmla="*/ 0 h 7121204"/>
              <a:gd name="TX2" fmla="*/ 8115300 w 8115304"/>
              <a:gd name="TY2" fmla="*/ 7121200 h 7121204"/>
              <a:gd name="TX3" fmla="*/ 0 w 8115304"/>
              <a:gd name="TY3" fmla="*/ 7121200 h 7121204"/>
              <a:gd name="TX4" fmla="*/ 0 w 8115304"/>
              <a:gd name="TY4" fmla="*/ 0 h 7121204"/>
            </a:gdLst>
            <a:ahLst/>
            <a:cxnLst>
              <a:cxn ang="0">
                <a:pos x="TX0" y="TY0"/>
              </a:cxn>
              <a:cxn ang="0">
                <a:pos x="TX1" y="TY1"/>
              </a:cxn>
              <a:cxn ang="0">
                <a:pos x="TX2" y="TY2"/>
              </a:cxn>
              <a:cxn ang="0">
                <a:pos x="TX3" y="TY3"/>
              </a:cxn>
              <a:cxn ang="0">
                <a:pos x="TX4" y="TY4"/>
              </a:cxn>
            </a:cxnLst>
            <a:rect l="l" t="t" r="r" b="b"/>
            <a:pathLst>
              <a:path w="8115304" h="7121204">
                <a:moveTo>
                  <a:pt x="0" y="0"/>
                </a:moveTo>
                <a:lnTo>
                  <a:pt x="8115300" y="0"/>
                </a:lnTo>
                <a:lnTo>
                  <a:pt x="8115300" y="7121200"/>
                </a:lnTo>
                <a:lnTo>
                  <a:pt x="0" y="7121200"/>
                </a:lnTo>
                <a:lnTo>
                  <a:pt x="0" y="0"/>
                </a:lnTo>
                <a:close/>
              </a:path>
            </a:pathLst>
          </a:custGeom>
          <a:blipFill rotWithShape="1">
            <a:blip r:embed="rId4"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4" name="Rect 0"/>
          <p:cNvSpPr txBox="1">
            <a:spLocks/>
          </p:cNvSpPr>
          <p:nvPr/>
        </p:nvSpPr>
        <p:spPr>
          <a:xfrm>
            <a:off x="1932304" y="219710"/>
            <a:ext cx="8126096" cy="1384995"/>
          </a:xfrm>
          <a:prstGeom prst="rect">
            <a:avLst/>
          </a:prstGeom>
        </p:spPr>
        <p:txBody>
          <a:bodyPr vert="horz" wrap="square" lIns="0" tIns="0" rIns="0" bIns="0" numCol="1" rtlCol="1" anchor="t">
            <a:spAutoFit/>
          </a:bodyPr>
          <a:lstStyle/>
          <a:p>
            <a:pPr marL="0" indent="0" latinLnBrk="0">
              <a:lnSpc>
                <a:spcPts val="10800"/>
              </a:lnSpc>
              <a:spcBef>
                <a:spcPct val="0"/>
              </a:spcBef>
              <a:buFontTx/>
              <a:buNone/>
            </a:pPr>
            <a:r>
              <a:rPr lang="ko-KR" altLang="en-US" sz="9000">
                <a:solidFill>
                  <a:srgbClr val="003EA8"/>
                </a:solidFill>
                <a:ea typeface="Arita Dotum Bold" charset="0"/>
              </a:rPr>
              <a:t>비밀번호 변경</a:t>
            </a:r>
            <a:endParaRPr lang="ko-KR" altLang="en-US" sz="9000" dirty="0">
              <a:solidFill>
                <a:srgbClr val="003EA8"/>
              </a:solidFill>
              <a:ea typeface="Arita Dotum Bold" charset="0"/>
            </a:endParaRPr>
          </a:p>
        </p:txBody>
      </p:sp>
      <p:cxnSp>
        <p:nvCxnSpPr>
          <p:cNvPr id="5" name="Rect 0"/>
          <p:cNvCxnSpPr/>
          <p:nvPr/>
        </p:nvCxnSpPr>
        <p:spPr>
          <a:xfrm flipV="1">
            <a:off x="1641475" y="1745615"/>
            <a:ext cx="16649700" cy="3810"/>
          </a:xfrm>
          <a:prstGeom prst="line">
            <a:avLst/>
          </a:prstGeom>
          <a:ln w="28575" cap="flat" cmpd="sng">
            <a:solidFill>
              <a:srgbClr val="003EA8">
                <a:alpha val="100000"/>
              </a:srgbClr>
            </a:solidFill>
            <a:prstDash val="solid"/>
            <a:round/>
          </a:ln>
        </p:spPr>
        <p:style>
          <a:lnRef idx="1">
            <a:schemeClr val="accent1"/>
          </a:lnRef>
          <a:fillRef idx="0">
            <a:schemeClr val="accent1"/>
          </a:fillRef>
          <a:effectRef idx="0">
            <a:schemeClr val="accent1"/>
          </a:effectRef>
          <a:fontRef idx="minor">
            <a:schemeClr val="tx1"/>
          </a:fontRef>
        </p:style>
      </p:cxnSp>
      <p:sp>
        <p:nvSpPr>
          <p:cNvPr id="6" name="Rect 0"/>
          <p:cNvSpPr>
            <a:spLocks/>
          </p:cNvSpPr>
          <p:nvPr/>
        </p:nvSpPr>
        <p:spPr>
          <a:xfrm>
            <a:off x="-2887980" y="40640"/>
            <a:ext cx="4589145" cy="1629410"/>
          </a:xfrm>
          <a:custGeom>
            <a:avLst/>
            <a:gdLst>
              <a:gd name="TX0" fmla="*/ 0 w 4585512"/>
              <a:gd name="TY0" fmla="*/ 0 h 1625776"/>
              <a:gd name="TX1" fmla="*/ 4585506 w 4585512"/>
              <a:gd name="TY1" fmla="*/ 0 h 1625776"/>
              <a:gd name="TX2" fmla="*/ 4585506 w 4585512"/>
              <a:gd name="TY2" fmla="*/ 1625770 h 1625776"/>
              <a:gd name="TX3" fmla="*/ 0 w 4585512"/>
              <a:gd name="TY3" fmla="*/ 1625770 h 1625776"/>
              <a:gd name="TX4" fmla="*/ 0 w 4585512"/>
              <a:gd name="TY4" fmla="*/ 0 h 1625776"/>
            </a:gdLst>
            <a:ahLst/>
            <a:cxnLst>
              <a:cxn ang="0">
                <a:pos x="TX0" y="TY0"/>
              </a:cxn>
              <a:cxn ang="0">
                <a:pos x="TX1" y="TY1"/>
              </a:cxn>
              <a:cxn ang="0">
                <a:pos x="TX2" y="TY2"/>
              </a:cxn>
              <a:cxn ang="0">
                <a:pos x="TX3" y="TY3"/>
              </a:cxn>
              <a:cxn ang="0">
                <a:pos x="TX4" y="TY4"/>
              </a:cxn>
            </a:cxnLst>
            <a:rect l="l" t="t" r="r" b="b"/>
            <a:pathLst>
              <a:path w="4585512" h="1625776">
                <a:moveTo>
                  <a:pt x="0" y="0"/>
                </a:moveTo>
                <a:lnTo>
                  <a:pt x="4585506" y="0"/>
                </a:lnTo>
                <a:lnTo>
                  <a:pt x="4585506" y="1625770"/>
                </a:lnTo>
                <a:lnTo>
                  <a:pt x="0" y="1625770"/>
                </a:lnTo>
                <a:lnTo>
                  <a:pt x="0" y="0"/>
                </a:lnTo>
                <a:close/>
              </a:path>
            </a:pathLst>
          </a:custGeom>
          <a:blipFill rotWithShape="1">
            <a:blip r:embed="rId5"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7" name="Rect 0"/>
          <p:cNvSpPr>
            <a:spLocks/>
          </p:cNvSpPr>
          <p:nvPr/>
        </p:nvSpPr>
        <p:spPr>
          <a:xfrm>
            <a:off x="13133705" y="8736965"/>
            <a:ext cx="9692005" cy="2346325"/>
          </a:xfrm>
          <a:custGeom>
            <a:avLst/>
            <a:gdLst>
              <a:gd name="TX0" fmla="*/ 0 w 9688919"/>
              <a:gd name="TY0" fmla="*/ 0 h 2342961"/>
              <a:gd name="TX1" fmla="*/ 9688914 w 9688919"/>
              <a:gd name="TY1" fmla="*/ 0 h 2342961"/>
              <a:gd name="TX2" fmla="*/ 9688914 w 9688919"/>
              <a:gd name="TY2" fmla="*/ 2342955 h 2342961"/>
              <a:gd name="TX3" fmla="*/ 0 w 9688919"/>
              <a:gd name="TY3" fmla="*/ 2342955 h 2342961"/>
              <a:gd name="TX4" fmla="*/ 0 w 9688919"/>
              <a:gd name="TY4" fmla="*/ 0 h 2342961"/>
            </a:gdLst>
            <a:ahLst/>
            <a:cxnLst>
              <a:cxn ang="0">
                <a:pos x="TX0" y="TY0"/>
              </a:cxn>
              <a:cxn ang="0">
                <a:pos x="TX1" y="TY1"/>
              </a:cxn>
              <a:cxn ang="0">
                <a:pos x="TX2" y="TY2"/>
              </a:cxn>
              <a:cxn ang="0">
                <a:pos x="TX3" y="TY3"/>
              </a:cxn>
              <a:cxn ang="0">
                <a:pos x="TX4" y="TY4"/>
              </a:cxn>
            </a:cxnLst>
            <a:rect l="l" t="t" r="r" b="b"/>
            <a:pathLst>
              <a:path w="9688919" h="2342961">
                <a:moveTo>
                  <a:pt x="0" y="0"/>
                </a:moveTo>
                <a:lnTo>
                  <a:pt x="9688914" y="0"/>
                </a:lnTo>
                <a:lnTo>
                  <a:pt x="9688914" y="2342955"/>
                </a:lnTo>
                <a:lnTo>
                  <a:pt x="0" y="2342955"/>
                </a:lnTo>
                <a:lnTo>
                  <a:pt x="0" y="0"/>
                </a:lnTo>
                <a:close/>
              </a:path>
            </a:pathLst>
          </a:custGeom>
          <a:blipFill rotWithShape="1">
            <a:blip r:embed="rId6"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8" name="Rect 0"/>
          <p:cNvSpPr>
            <a:spLocks/>
          </p:cNvSpPr>
          <p:nvPr/>
        </p:nvSpPr>
        <p:spPr>
          <a:xfrm>
            <a:off x="16782415" y="9270365"/>
            <a:ext cx="1449070" cy="1818640"/>
          </a:xfrm>
          <a:custGeom>
            <a:avLst/>
            <a:gdLst>
              <a:gd name="TX0" fmla="*/ 0 w 1446463"/>
              <a:gd name="TY0" fmla="*/ 0 h 1816334"/>
              <a:gd name="TX1" fmla="*/ 1446460 w 1446463"/>
              <a:gd name="TY1" fmla="*/ 0 h 1816334"/>
              <a:gd name="TX2" fmla="*/ 1446460 w 1446463"/>
              <a:gd name="TY2" fmla="*/ 1816331 h 1816334"/>
              <a:gd name="TX3" fmla="*/ 0 w 1446463"/>
              <a:gd name="TY3" fmla="*/ 1816331 h 1816334"/>
              <a:gd name="TX4" fmla="*/ 0 w 1446463"/>
              <a:gd name="TY4" fmla="*/ 0 h 1816334"/>
            </a:gdLst>
            <a:ahLst/>
            <a:cxnLst>
              <a:cxn ang="0">
                <a:pos x="TX0" y="TY0"/>
              </a:cxn>
              <a:cxn ang="0">
                <a:pos x="TX1" y="TY1"/>
              </a:cxn>
              <a:cxn ang="0">
                <a:pos x="TX2" y="TY2"/>
              </a:cxn>
              <a:cxn ang="0">
                <a:pos x="TX3" y="TY3"/>
              </a:cxn>
              <a:cxn ang="0">
                <a:pos x="TX4" y="TY4"/>
              </a:cxn>
            </a:cxnLst>
            <a:rect l="l" t="t" r="r" b="b"/>
            <a:pathLst>
              <a:path w="1446463" h="1816334">
                <a:moveTo>
                  <a:pt x="0" y="0"/>
                </a:moveTo>
                <a:lnTo>
                  <a:pt x="1446460" y="0"/>
                </a:lnTo>
                <a:lnTo>
                  <a:pt x="1446460" y="1816331"/>
                </a:lnTo>
                <a:lnTo>
                  <a:pt x="0" y="1816331"/>
                </a:lnTo>
                <a:lnTo>
                  <a:pt x="0" y="0"/>
                </a:lnTo>
                <a:close/>
              </a:path>
            </a:pathLst>
          </a:custGeom>
          <a:blipFill rotWithShape="1">
            <a:blip r:embed="rId7"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pic>
        <p:nvPicPr>
          <p:cNvPr id="9" name="그림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316520" y="3963522"/>
            <a:ext cx="3677163" cy="3743847"/>
          </a:xfrm>
          <a:prstGeom prst="rect">
            <a:avLst/>
          </a:prstGeom>
        </p:spPr>
      </p:pic>
      <p:pic>
        <p:nvPicPr>
          <p:cNvPr id="10" name="그림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19001" y="2857500"/>
            <a:ext cx="8506076" cy="5029200"/>
          </a:xfrm>
          <a:prstGeom prst="rect">
            <a:avLst/>
          </a:prstGeom>
        </p:spPr>
      </p:pic>
    </p:spTree>
    <p:extLst>
      <p:ext uri="{BB962C8B-B14F-4D97-AF65-F5344CB8AC3E}">
        <p14:creationId xmlns:p14="http://schemas.microsoft.com/office/powerpoint/2010/main" val="22995469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p:cNvSpPr>
          <p:nvPr/>
        </p:nvSpPr>
        <p:spPr>
          <a:xfrm>
            <a:off x="11956415" y="2453640"/>
            <a:ext cx="4398010" cy="7123430"/>
          </a:xfrm>
          <a:custGeom>
            <a:avLst/>
            <a:gdLst>
              <a:gd name="TX0" fmla="*/ 0 w 4395340"/>
              <a:gd name="TY0" fmla="*/ 0 h 7121204"/>
              <a:gd name="TX1" fmla="*/ 4395337 w 4395340"/>
              <a:gd name="TY1" fmla="*/ 0 h 7121204"/>
              <a:gd name="TX2" fmla="*/ 4395337 w 4395340"/>
              <a:gd name="TY2" fmla="*/ 7121200 h 7121204"/>
              <a:gd name="TX3" fmla="*/ 0 w 4395340"/>
              <a:gd name="TY3" fmla="*/ 7121200 h 7121204"/>
              <a:gd name="TX4" fmla="*/ 0 w 4395340"/>
              <a:gd name="TY4" fmla="*/ 0 h 7121204"/>
            </a:gdLst>
            <a:ahLst/>
            <a:cxnLst>
              <a:cxn ang="0">
                <a:pos x="TX0" y="TY0"/>
              </a:cxn>
              <a:cxn ang="0">
                <a:pos x="TX1" y="TY1"/>
              </a:cxn>
              <a:cxn ang="0">
                <a:pos x="TX2" y="TY2"/>
              </a:cxn>
              <a:cxn ang="0">
                <a:pos x="TX3" y="TY3"/>
              </a:cxn>
              <a:cxn ang="0">
                <a:pos x="TX4" y="TY4"/>
              </a:cxn>
            </a:cxnLst>
            <a:rect l="l" t="t" r="r" b="b"/>
            <a:pathLst>
              <a:path w="4395340" h="7121204">
                <a:moveTo>
                  <a:pt x="0" y="0"/>
                </a:moveTo>
                <a:lnTo>
                  <a:pt x="4395337" y="0"/>
                </a:lnTo>
                <a:lnTo>
                  <a:pt x="4395337" y="7121200"/>
                </a:lnTo>
                <a:lnTo>
                  <a:pt x="0" y="7121200"/>
                </a:lnTo>
                <a:lnTo>
                  <a:pt x="0" y="0"/>
                </a:lnTo>
                <a:close/>
              </a:path>
            </a:pathLst>
          </a:custGeom>
          <a:blipFill rotWithShape="1">
            <a:blip r:embed="rId3"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3" name="Rect 0"/>
          <p:cNvSpPr>
            <a:spLocks/>
          </p:cNvSpPr>
          <p:nvPr/>
        </p:nvSpPr>
        <p:spPr>
          <a:xfrm>
            <a:off x="1028700" y="2453640"/>
            <a:ext cx="9315450" cy="7365365"/>
          </a:xfrm>
          <a:custGeom>
            <a:avLst/>
            <a:gdLst>
              <a:gd name="TX0" fmla="*/ 0 w 8115305"/>
              <a:gd name="TY0" fmla="*/ 0 h 7121205"/>
              <a:gd name="TX1" fmla="*/ 8115300 w 8115305"/>
              <a:gd name="TY1" fmla="*/ 0 h 7121205"/>
              <a:gd name="TX2" fmla="*/ 8115300 w 8115305"/>
              <a:gd name="TY2" fmla="*/ 7121200 h 7121205"/>
              <a:gd name="TX3" fmla="*/ 0 w 8115305"/>
              <a:gd name="TY3" fmla="*/ 7121200 h 7121205"/>
              <a:gd name="TX4" fmla="*/ 0 w 8115305"/>
              <a:gd name="TY4" fmla="*/ 0 h 7121205"/>
            </a:gdLst>
            <a:ahLst/>
            <a:cxnLst>
              <a:cxn ang="0">
                <a:pos x="TX0" y="TY0"/>
              </a:cxn>
              <a:cxn ang="0">
                <a:pos x="TX1" y="TY1"/>
              </a:cxn>
              <a:cxn ang="0">
                <a:pos x="TX2" y="TY2"/>
              </a:cxn>
              <a:cxn ang="0">
                <a:pos x="TX3" y="TY3"/>
              </a:cxn>
              <a:cxn ang="0">
                <a:pos x="TX4" y="TY4"/>
              </a:cxn>
            </a:cxnLst>
            <a:rect l="l" t="t" r="r" b="b"/>
            <a:pathLst>
              <a:path w="8115305" h="7121205">
                <a:moveTo>
                  <a:pt x="0" y="0"/>
                </a:moveTo>
                <a:lnTo>
                  <a:pt x="8115300" y="0"/>
                </a:lnTo>
                <a:lnTo>
                  <a:pt x="8115300" y="7121200"/>
                </a:lnTo>
                <a:lnTo>
                  <a:pt x="0" y="7121200"/>
                </a:lnTo>
                <a:lnTo>
                  <a:pt x="0" y="0"/>
                </a:lnTo>
                <a:close/>
              </a:path>
            </a:pathLst>
          </a:custGeom>
          <a:blipFill rotWithShape="1">
            <a:blip r:embed="rId4"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4" name="Rect 0"/>
          <p:cNvSpPr txBox="1">
            <a:spLocks/>
          </p:cNvSpPr>
          <p:nvPr/>
        </p:nvSpPr>
        <p:spPr>
          <a:xfrm>
            <a:off x="1932304" y="219710"/>
            <a:ext cx="10793095" cy="1384995"/>
          </a:xfrm>
          <a:prstGeom prst="rect">
            <a:avLst/>
          </a:prstGeom>
        </p:spPr>
        <p:txBody>
          <a:bodyPr vert="horz" wrap="square" lIns="0" tIns="0" rIns="0" bIns="0" numCol="1" rtlCol="1" anchor="t">
            <a:spAutoFit/>
          </a:bodyPr>
          <a:lstStyle/>
          <a:p>
            <a:pPr marL="0" indent="0" latinLnBrk="0">
              <a:lnSpc>
                <a:spcPts val="10800"/>
              </a:lnSpc>
              <a:spcBef>
                <a:spcPct val="0"/>
              </a:spcBef>
              <a:buFontTx/>
              <a:buNone/>
            </a:pPr>
            <a:r>
              <a:rPr lang="ko-KR" altLang="en-US" sz="9000" dirty="0">
                <a:solidFill>
                  <a:srgbClr val="003EA8"/>
                </a:solidFill>
                <a:ea typeface="Arita Dotum Bold" charset="0"/>
              </a:rPr>
              <a:t>나의 </a:t>
            </a:r>
            <a:r>
              <a:rPr lang="ko-KR" sz="9000" dirty="0">
                <a:solidFill>
                  <a:srgbClr val="003EA8"/>
                </a:solidFill>
                <a:ea typeface="Arita Dotum Bold" charset="0"/>
              </a:rPr>
              <a:t>예약 내역</a:t>
            </a:r>
            <a:endParaRPr lang="ko-KR" altLang="en-US" sz="9000" dirty="0">
              <a:solidFill>
                <a:srgbClr val="003EA8"/>
              </a:solidFill>
              <a:ea typeface="Arita Dotum Bold" charset="0"/>
            </a:endParaRPr>
          </a:p>
        </p:txBody>
      </p:sp>
      <p:cxnSp>
        <p:nvCxnSpPr>
          <p:cNvPr id="5" name="Rect 0"/>
          <p:cNvCxnSpPr/>
          <p:nvPr/>
        </p:nvCxnSpPr>
        <p:spPr>
          <a:xfrm flipV="1">
            <a:off x="1641475" y="1745615"/>
            <a:ext cx="16650335" cy="4445"/>
          </a:xfrm>
          <a:prstGeom prst="line">
            <a:avLst/>
          </a:prstGeom>
          <a:ln w="28575" cap="flat" cmpd="sng">
            <a:solidFill>
              <a:srgbClr val="003EA8">
                <a:alpha val="100000"/>
              </a:srgbClr>
            </a:solidFill>
            <a:prstDash val="solid"/>
            <a:round/>
          </a:ln>
        </p:spPr>
        <p:style>
          <a:lnRef idx="1">
            <a:schemeClr val="accent1"/>
          </a:lnRef>
          <a:fillRef idx="0">
            <a:schemeClr val="accent1"/>
          </a:fillRef>
          <a:effectRef idx="0">
            <a:schemeClr val="accent1"/>
          </a:effectRef>
          <a:fontRef idx="minor">
            <a:schemeClr val="tx1"/>
          </a:fontRef>
        </p:style>
      </p:cxnSp>
      <p:sp>
        <p:nvSpPr>
          <p:cNvPr id="6" name="Rect 0"/>
          <p:cNvSpPr>
            <a:spLocks/>
          </p:cNvSpPr>
          <p:nvPr/>
        </p:nvSpPr>
        <p:spPr>
          <a:xfrm>
            <a:off x="-2887980" y="40640"/>
            <a:ext cx="4589780" cy="1630045"/>
          </a:xfrm>
          <a:custGeom>
            <a:avLst/>
            <a:gdLst>
              <a:gd name="TX0" fmla="*/ 0 w 4585513"/>
              <a:gd name="TY0" fmla="*/ 0 h 1625777"/>
              <a:gd name="TX1" fmla="*/ 4585506 w 4585513"/>
              <a:gd name="TY1" fmla="*/ 0 h 1625777"/>
              <a:gd name="TX2" fmla="*/ 4585506 w 4585513"/>
              <a:gd name="TY2" fmla="*/ 1625770 h 1625777"/>
              <a:gd name="TX3" fmla="*/ 0 w 4585513"/>
              <a:gd name="TY3" fmla="*/ 1625770 h 1625777"/>
              <a:gd name="TX4" fmla="*/ 0 w 4585513"/>
              <a:gd name="TY4" fmla="*/ 0 h 1625777"/>
            </a:gdLst>
            <a:ahLst/>
            <a:cxnLst>
              <a:cxn ang="0">
                <a:pos x="TX0" y="TY0"/>
              </a:cxn>
              <a:cxn ang="0">
                <a:pos x="TX1" y="TY1"/>
              </a:cxn>
              <a:cxn ang="0">
                <a:pos x="TX2" y="TY2"/>
              </a:cxn>
              <a:cxn ang="0">
                <a:pos x="TX3" y="TY3"/>
              </a:cxn>
              <a:cxn ang="0">
                <a:pos x="TX4" y="TY4"/>
              </a:cxn>
            </a:cxnLst>
            <a:rect l="l" t="t" r="r" b="b"/>
            <a:pathLst>
              <a:path w="4585513" h="1625777">
                <a:moveTo>
                  <a:pt x="0" y="0"/>
                </a:moveTo>
                <a:lnTo>
                  <a:pt x="4585506" y="0"/>
                </a:lnTo>
                <a:lnTo>
                  <a:pt x="4585506" y="1625770"/>
                </a:lnTo>
                <a:lnTo>
                  <a:pt x="0" y="1625770"/>
                </a:lnTo>
                <a:lnTo>
                  <a:pt x="0" y="0"/>
                </a:lnTo>
                <a:close/>
              </a:path>
            </a:pathLst>
          </a:custGeom>
          <a:blipFill rotWithShape="1">
            <a:blip r:embed="rId5"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7" name="Rect 0"/>
          <p:cNvSpPr>
            <a:spLocks/>
          </p:cNvSpPr>
          <p:nvPr/>
        </p:nvSpPr>
        <p:spPr>
          <a:xfrm>
            <a:off x="13133705" y="8736965"/>
            <a:ext cx="9692640" cy="2346960"/>
          </a:xfrm>
          <a:custGeom>
            <a:avLst/>
            <a:gdLst>
              <a:gd name="TX0" fmla="*/ 0 w 9688920"/>
              <a:gd name="TY0" fmla="*/ 0 h 2342962"/>
              <a:gd name="TX1" fmla="*/ 9688914 w 9688920"/>
              <a:gd name="TY1" fmla="*/ 0 h 2342962"/>
              <a:gd name="TX2" fmla="*/ 9688914 w 9688920"/>
              <a:gd name="TY2" fmla="*/ 2342955 h 2342962"/>
              <a:gd name="TX3" fmla="*/ 0 w 9688920"/>
              <a:gd name="TY3" fmla="*/ 2342955 h 2342962"/>
              <a:gd name="TX4" fmla="*/ 0 w 9688920"/>
              <a:gd name="TY4" fmla="*/ 0 h 2342962"/>
            </a:gdLst>
            <a:ahLst/>
            <a:cxnLst>
              <a:cxn ang="0">
                <a:pos x="TX0" y="TY0"/>
              </a:cxn>
              <a:cxn ang="0">
                <a:pos x="TX1" y="TY1"/>
              </a:cxn>
              <a:cxn ang="0">
                <a:pos x="TX2" y="TY2"/>
              </a:cxn>
              <a:cxn ang="0">
                <a:pos x="TX3" y="TY3"/>
              </a:cxn>
              <a:cxn ang="0">
                <a:pos x="TX4" y="TY4"/>
              </a:cxn>
            </a:cxnLst>
            <a:rect l="l" t="t" r="r" b="b"/>
            <a:pathLst>
              <a:path w="9688920" h="2342962">
                <a:moveTo>
                  <a:pt x="0" y="0"/>
                </a:moveTo>
                <a:lnTo>
                  <a:pt x="9688914" y="0"/>
                </a:lnTo>
                <a:lnTo>
                  <a:pt x="9688914" y="2342955"/>
                </a:lnTo>
                <a:lnTo>
                  <a:pt x="0" y="2342955"/>
                </a:lnTo>
                <a:lnTo>
                  <a:pt x="0" y="0"/>
                </a:lnTo>
                <a:close/>
              </a:path>
            </a:pathLst>
          </a:custGeom>
          <a:blipFill rotWithShape="1">
            <a:blip r:embed="rId6"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8" name="Rect 0"/>
          <p:cNvSpPr>
            <a:spLocks/>
          </p:cNvSpPr>
          <p:nvPr/>
        </p:nvSpPr>
        <p:spPr>
          <a:xfrm>
            <a:off x="16782415" y="9270365"/>
            <a:ext cx="1449705" cy="1819275"/>
          </a:xfrm>
          <a:custGeom>
            <a:avLst/>
            <a:gdLst>
              <a:gd name="TX0" fmla="*/ 0 w 1446464"/>
              <a:gd name="TY0" fmla="*/ 0 h 1816335"/>
              <a:gd name="TX1" fmla="*/ 1446460 w 1446464"/>
              <a:gd name="TY1" fmla="*/ 0 h 1816335"/>
              <a:gd name="TX2" fmla="*/ 1446460 w 1446464"/>
              <a:gd name="TY2" fmla="*/ 1816331 h 1816335"/>
              <a:gd name="TX3" fmla="*/ 0 w 1446464"/>
              <a:gd name="TY3" fmla="*/ 1816331 h 1816335"/>
              <a:gd name="TX4" fmla="*/ 0 w 1446464"/>
              <a:gd name="TY4" fmla="*/ 0 h 1816335"/>
            </a:gdLst>
            <a:ahLst/>
            <a:cxnLst>
              <a:cxn ang="0">
                <a:pos x="TX0" y="TY0"/>
              </a:cxn>
              <a:cxn ang="0">
                <a:pos x="TX1" y="TY1"/>
              </a:cxn>
              <a:cxn ang="0">
                <a:pos x="TX2" y="TY2"/>
              </a:cxn>
              <a:cxn ang="0">
                <a:pos x="TX3" y="TY3"/>
              </a:cxn>
              <a:cxn ang="0">
                <a:pos x="TX4" y="TY4"/>
              </a:cxn>
            </a:cxnLst>
            <a:rect l="l" t="t" r="r" b="b"/>
            <a:pathLst>
              <a:path w="1446464" h="1816335">
                <a:moveTo>
                  <a:pt x="0" y="0"/>
                </a:moveTo>
                <a:lnTo>
                  <a:pt x="1446460" y="0"/>
                </a:lnTo>
                <a:lnTo>
                  <a:pt x="1446460" y="1816331"/>
                </a:lnTo>
                <a:lnTo>
                  <a:pt x="0" y="1816331"/>
                </a:lnTo>
                <a:lnTo>
                  <a:pt x="0" y="0"/>
                </a:lnTo>
                <a:close/>
              </a:path>
            </a:pathLst>
          </a:custGeom>
          <a:blipFill rotWithShape="1">
            <a:blip r:embed="rId7"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pic>
        <p:nvPicPr>
          <p:cNvPr id="9" name="그림 7" descr="C:/Users/san/AppData/Roaming/PolarisOffice/ETemp/17520_18380560/fImage636285535724.png"/>
          <p:cNvPicPr>
            <a:picLocks noChangeAspect="1"/>
          </p:cNvPicPr>
          <p:nvPr/>
        </p:nvPicPr>
        <p:blipFill rotWithShape="1">
          <a:blip r:embed="rId8" cstate="print">
            <a:extLst>
              <a:ext uri="{28A0092B-C50C-407E-A947-70E740481C1C}">
                <a14:useLocalDpi xmlns:a14="http://schemas.microsoft.com/office/drawing/2010/main" val="0"/>
              </a:ext>
            </a:extLst>
          </a:blip>
          <a:stretch>
            <a:fillRect/>
          </a:stretch>
        </p:blipFill>
        <p:spPr>
          <a:xfrm>
            <a:off x="1409065" y="2819400"/>
            <a:ext cx="8519795" cy="5551170"/>
          </a:xfrm>
          <a:prstGeom prst="rect">
            <a:avLst/>
          </a:prstGeom>
          <a:noFill/>
        </p:spPr>
      </p:pic>
      <p:pic>
        <p:nvPicPr>
          <p:cNvPr id="10" name="그림 8" descr="C:/Users/san/AppData/Roaming/PolarisOffice/ETemp/17520_18380560/fImage551675541478.png"/>
          <p:cNvPicPr>
            <a:picLocks noChangeAspect="1"/>
          </p:cNvPicPr>
          <p:nvPr/>
        </p:nvPicPr>
        <p:blipFill rotWithShape="1">
          <a:blip r:embed="rId9" cstate="print">
            <a:extLst>
              <a:ext uri="{28A0092B-C50C-407E-A947-70E740481C1C}">
                <a14:useLocalDpi xmlns:a14="http://schemas.microsoft.com/office/drawing/2010/main" val="0"/>
              </a:ext>
            </a:extLst>
          </a:blip>
          <a:stretch>
            <a:fillRect/>
          </a:stretch>
        </p:blipFill>
        <p:spPr>
          <a:xfrm>
            <a:off x="12300585" y="3326765"/>
            <a:ext cx="3739515" cy="5455285"/>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p:cNvSpPr>
          <p:nvPr/>
        </p:nvSpPr>
        <p:spPr>
          <a:xfrm>
            <a:off x="11956415" y="2453640"/>
            <a:ext cx="4398010" cy="7123430"/>
          </a:xfrm>
          <a:custGeom>
            <a:avLst/>
            <a:gdLst>
              <a:gd name="TX0" fmla="*/ 0 w 4395340"/>
              <a:gd name="TY0" fmla="*/ 0 h 7121204"/>
              <a:gd name="TX1" fmla="*/ 4395337 w 4395340"/>
              <a:gd name="TY1" fmla="*/ 0 h 7121204"/>
              <a:gd name="TX2" fmla="*/ 4395337 w 4395340"/>
              <a:gd name="TY2" fmla="*/ 7121200 h 7121204"/>
              <a:gd name="TX3" fmla="*/ 0 w 4395340"/>
              <a:gd name="TY3" fmla="*/ 7121200 h 7121204"/>
              <a:gd name="TX4" fmla="*/ 0 w 4395340"/>
              <a:gd name="TY4" fmla="*/ 0 h 7121204"/>
            </a:gdLst>
            <a:ahLst/>
            <a:cxnLst>
              <a:cxn ang="0">
                <a:pos x="TX0" y="TY0"/>
              </a:cxn>
              <a:cxn ang="0">
                <a:pos x="TX1" y="TY1"/>
              </a:cxn>
              <a:cxn ang="0">
                <a:pos x="TX2" y="TY2"/>
              </a:cxn>
              <a:cxn ang="0">
                <a:pos x="TX3" y="TY3"/>
              </a:cxn>
              <a:cxn ang="0">
                <a:pos x="TX4" y="TY4"/>
              </a:cxn>
            </a:cxnLst>
            <a:rect l="l" t="t" r="r" b="b"/>
            <a:pathLst>
              <a:path w="4395340" h="7121204">
                <a:moveTo>
                  <a:pt x="0" y="0"/>
                </a:moveTo>
                <a:lnTo>
                  <a:pt x="4395337" y="0"/>
                </a:lnTo>
                <a:lnTo>
                  <a:pt x="4395337" y="7121200"/>
                </a:lnTo>
                <a:lnTo>
                  <a:pt x="0" y="7121200"/>
                </a:lnTo>
                <a:lnTo>
                  <a:pt x="0" y="0"/>
                </a:lnTo>
                <a:close/>
              </a:path>
            </a:pathLst>
          </a:custGeom>
          <a:blipFill rotWithShape="1">
            <a:blip r:embed="rId3"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3" name="Rect 0"/>
          <p:cNvSpPr>
            <a:spLocks/>
          </p:cNvSpPr>
          <p:nvPr/>
        </p:nvSpPr>
        <p:spPr>
          <a:xfrm>
            <a:off x="1028700" y="2453640"/>
            <a:ext cx="9315450" cy="7365365"/>
          </a:xfrm>
          <a:custGeom>
            <a:avLst/>
            <a:gdLst>
              <a:gd name="TX0" fmla="*/ 0 w 8115305"/>
              <a:gd name="TY0" fmla="*/ 0 h 7121205"/>
              <a:gd name="TX1" fmla="*/ 8115300 w 8115305"/>
              <a:gd name="TY1" fmla="*/ 0 h 7121205"/>
              <a:gd name="TX2" fmla="*/ 8115300 w 8115305"/>
              <a:gd name="TY2" fmla="*/ 7121200 h 7121205"/>
              <a:gd name="TX3" fmla="*/ 0 w 8115305"/>
              <a:gd name="TY3" fmla="*/ 7121200 h 7121205"/>
              <a:gd name="TX4" fmla="*/ 0 w 8115305"/>
              <a:gd name="TY4" fmla="*/ 0 h 7121205"/>
            </a:gdLst>
            <a:ahLst/>
            <a:cxnLst>
              <a:cxn ang="0">
                <a:pos x="TX0" y="TY0"/>
              </a:cxn>
              <a:cxn ang="0">
                <a:pos x="TX1" y="TY1"/>
              </a:cxn>
              <a:cxn ang="0">
                <a:pos x="TX2" y="TY2"/>
              </a:cxn>
              <a:cxn ang="0">
                <a:pos x="TX3" y="TY3"/>
              </a:cxn>
              <a:cxn ang="0">
                <a:pos x="TX4" y="TY4"/>
              </a:cxn>
            </a:cxnLst>
            <a:rect l="l" t="t" r="r" b="b"/>
            <a:pathLst>
              <a:path w="8115305" h="7121205">
                <a:moveTo>
                  <a:pt x="0" y="0"/>
                </a:moveTo>
                <a:lnTo>
                  <a:pt x="8115300" y="0"/>
                </a:lnTo>
                <a:lnTo>
                  <a:pt x="8115300" y="7121200"/>
                </a:lnTo>
                <a:lnTo>
                  <a:pt x="0" y="7121200"/>
                </a:lnTo>
                <a:lnTo>
                  <a:pt x="0" y="0"/>
                </a:lnTo>
                <a:close/>
              </a:path>
            </a:pathLst>
          </a:custGeom>
          <a:blipFill rotWithShape="1">
            <a:blip r:embed="rId4"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4" name="Rect 0"/>
          <p:cNvSpPr txBox="1">
            <a:spLocks/>
          </p:cNvSpPr>
          <p:nvPr/>
        </p:nvSpPr>
        <p:spPr>
          <a:xfrm>
            <a:off x="1932304" y="219710"/>
            <a:ext cx="10793095" cy="1384995"/>
          </a:xfrm>
          <a:prstGeom prst="rect">
            <a:avLst/>
          </a:prstGeom>
        </p:spPr>
        <p:txBody>
          <a:bodyPr vert="horz" wrap="square" lIns="0" tIns="0" rIns="0" bIns="0" numCol="1" rtlCol="1" anchor="t">
            <a:spAutoFit/>
          </a:bodyPr>
          <a:lstStyle/>
          <a:p>
            <a:pPr marL="0" indent="0" latinLnBrk="0">
              <a:lnSpc>
                <a:spcPts val="10800"/>
              </a:lnSpc>
              <a:spcBef>
                <a:spcPct val="0"/>
              </a:spcBef>
              <a:buFontTx/>
              <a:buNone/>
            </a:pPr>
            <a:r>
              <a:rPr lang="ko-KR" altLang="en-US" sz="9000" dirty="0">
                <a:solidFill>
                  <a:srgbClr val="003EA8"/>
                </a:solidFill>
                <a:ea typeface="Arita Dotum Bold" charset="0"/>
              </a:rPr>
              <a:t>나의 주문 배송</a:t>
            </a:r>
          </a:p>
        </p:txBody>
      </p:sp>
      <p:cxnSp>
        <p:nvCxnSpPr>
          <p:cNvPr id="5" name="Rect 0"/>
          <p:cNvCxnSpPr/>
          <p:nvPr/>
        </p:nvCxnSpPr>
        <p:spPr>
          <a:xfrm flipV="1">
            <a:off x="1641475" y="1745615"/>
            <a:ext cx="16650335" cy="4445"/>
          </a:xfrm>
          <a:prstGeom prst="line">
            <a:avLst/>
          </a:prstGeom>
          <a:ln w="28575" cap="flat" cmpd="sng">
            <a:solidFill>
              <a:srgbClr val="003EA8">
                <a:alpha val="100000"/>
              </a:srgbClr>
            </a:solidFill>
            <a:prstDash val="solid"/>
            <a:round/>
          </a:ln>
        </p:spPr>
        <p:style>
          <a:lnRef idx="1">
            <a:schemeClr val="accent1"/>
          </a:lnRef>
          <a:fillRef idx="0">
            <a:schemeClr val="accent1"/>
          </a:fillRef>
          <a:effectRef idx="0">
            <a:schemeClr val="accent1"/>
          </a:effectRef>
          <a:fontRef idx="minor">
            <a:schemeClr val="tx1"/>
          </a:fontRef>
        </p:style>
      </p:cxnSp>
      <p:sp>
        <p:nvSpPr>
          <p:cNvPr id="6" name="Rect 0"/>
          <p:cNvSpPr>
            <a:spLocks/>
          </p:cNvSpPr>
          <p:nvPr/>
        </p:nvSpPr>
        <p:spPr>
          <a:xfrm>
            <a:off x="-2887980" y="40640"/>
            <a:ext cx="4589780" cy="1630045"/>
          </a:xfrm>
          <a:custGeom>
            <a:avLst/>
            <a:gdLst>
              <a:gd name="TX0" fmla="*/ 0 w 4585513"/>
              <a:gd name="TY0" fmla="*/ 0 h 1625777"/>
              <a:gd name="TX1" fmla="*/ 4585506 w 4585513"/>
              <a:gd name="TY1" fmla="*/ 0 h 1625777"/>
              <a:gd name="TX2" fmla="*/ 4585506 w 4585513"/>
              <a:gd name="TY2" fmla="*/ 1625770 h 1625777"/>
              <a:gd name="TX3" fmla="*/ 0 w 4585513"/>
              <a:gd name="TY3" fmla="*/ 1625770 h 1625777"/>
              <a:gd name="TX4" fmla="*/ 0 w 4585513"/>
              <a:gd name="TY4" fmla="*/ 0 h 1625777"/>
            </a:gdLst>
            <a:ahLst/>
            <a:cxnLst>
              <a:cxn ang="0">
                <a:pos x="TX0" y="TY0"/>
              </a:cxn>
              <a:cxn ang="0">
                <a:pos x="TX1" y="TY1"/>
              </a:cxn>
              <a:cxn ang="0">
                <a:pos x="TX2" y="TY2"/>
              </a:cxn>
              <a:cxn ang="0">
                <a:pos x="TX3" y="TY3"/>
              </a:cxn>
              <a:cxn ang="0">
                <a:pos x="TX4" y="TY4"/>
              </a:cxn>
            </a:cxnLst>
            <a:rect l="l" t="t" r="r" b="b"/>
            <a:pathLst>
              <a:path w="4585513" h="1625777">
                <a:moveTo>
                  <a:pt x="0" y="0"/>
                </a:moveTo>
                <a:lnTo>
                  <a:pt x="4585506" y="0"/>
                </a:lnTo>
                <a:lnTo>
                  <a:pt x="4585506" y="1625770"/>
                </a:lnTo>
                <a:lnTo>
                  <a:pt x="0" y="1625770"/>
                </a:lnTo>
                <a:lnTo>
                  <a:pt x="0" y="0"/>
                </a:lnTo>
                <a:close/>
              </a:path>
            </a:pathLst>
          </a:custGeom>
          <a:blipFill rotWithShape="1">
            <a:blip r:embed="rId5"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7" name="Rect 0"/>
          <p:cNvSpPr>
            <a:spLocks/>
          </p:cNvSpPr>
          <p:nvPr/>
        </p:nvSpPr>
        <p:spPr>
          <a:xfrm>
            <a:off x="13133705" y="8736965"/>
            <a:ext cx="9692640" cy="2346960"/>
          </a:xfrm>
          <a:custGeom>
            <a:avLst/>
            <a:gdLst>
              <a:gd name="TX0" fmla="*/ 0 w 9688920"/>
              <a:gd name="TY0" fmla="*/ 0 h 2342962"/>
              <a:gd name="TX1" fmla="*/ 9688914 w 9688920"/>
              <a:gd name="TY1" fmla="*/ 0 h 2342962"/>
              <a:gd name="TX2" fmla="*/ 9688914 w 9688920"/>
              <a:gd name="TY2" fmla="*/ 2342955 h 2342962"/>
              <a:gd name="TX3" fmla="*/ 0 w 9688920"/>
              <a:gd name="TY3" fmla="*/ 2342955 h 2342962"/>
              <a:gd name="TX4" fmla="*/ 0 w 9688920"/>
              <a:gd name="TY4" fmla="*/ 0 h 2342962"/>
            </a:gdLst>
            <a:ahLst/>
            <a:cxnLst>
              <a:cxn ang="0">
                <a:pos x="TX0" y="TY0"/>
              </a:cxn>
              <a:cxn ang="0">
                <a:pos x="TX1" y="TY1"/>
              </a:cxn>
              <a:cxn ang="0">
                <a:pos x="TX2" y="TY2"/>
              </a:cxn>
              <a:cxn ang="0">
                <a:pos x="TX3" y="TY3"/>
              </a:cxn>
              <a:cxn ang="0">
                <a:pos x="TX4" y="TY4"/>
              </a:cxn>
            </a:cxnLst>
            <a:rect l="l" t="t" r="r" b="b"/>
            <a:pathLst>
              <a:path w="9688920" h="2342962">
                <a:moveTo>
                  <a:pt x="0" y="0"/>
                </a:moveTo>
                <a:lnTo>
                  <a:pt x="9688914" y="0"/>
                </a:lnTo>
                <a:lnTo>
                  <a:pt x="9688914" y="2342955"/>
                </a:lnTo>
                <a:lnTo>
                  <a:pt x="0" y="2342955"/>
                </a:lnTo>
                <a:lnTo>
                  <a:pt x="0" y="0"/>
                </a:lnTo>
                <a:close/>
              </a:path>
            </a:pathLst>
          </a:custGeom>
          <a:blipFill rotWithShape="1">
            <a:blip r:embed="rId6"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8" name="Rect 0"/>
          <p:cNvSpPr>
            <a:spLocks/>
          </p:cNvSpPr>
          <p:nvPr/>
        </p:nvSpPr>
        <p:spPr>
          <a:xfrm>
            <a:off x="16782415" y="9270365"/>
            <a:ext cx="1449705" cy="1819275"/>
          </a:xfrm>
          <a:custGeom>
            <a:avLst/>
            <a:gdLst>
              <a:gd name="TX0" fmla="*/ 0 w 1446464"/>
              <a:gd name="TY0" fmla="*/ 0 h 1816335"/>
              <a:gd name="TX1" fmla="*/ 1446460 w 1446464"/>
              <a:gd name="TY1" fmla="*/ 0 h 1816335"/>
              <a:gd name="TX2" fmla="*/ 1446460 w 1446464"/>
              <a:gd name="TY2" fmla="*/ 1816331 h 1816335"/>
              <a:gd name="TX3" fmla="*/ 0 w 1446464"/>
              <a:gd name="TY3" fmla="*/ 1816331 h 1816335"/>
              <a:gd name="TX4" fmla="*/ 0 w 1446464"/>
              <a:gd name="TY4" fmla="*/ 0 h 1816335"/>
            </a:gdLst>
            <a:ahLst/>
            <a:cxnLst>
              <a:cxn ang="0">
                <a:pos x="TX0" y="TY0"/>
              </a:cxn>
              <a:cxn ang="0">
                <a:pos x="TX1" y="TY1"/>
              </a:cxn>
              <a:cxn ang="0">
                <a:pos x="TX2" y="TY2"/>
              </a:cxn>
              <a:cxn ang="0">
                <a:pos x="TX3" y="TY3"/>
              </a:cxn>
              <a:cxn ang="0">
                <a:pos x="TX4" y="TY4"/>
              </a:cxn>
            </a:cxnLst>
            <a:rect l="l" t="t" r="r" b="b"/>
            <a:pathLst>
              <a:path w="1446464" h="1816335">
                <a:moveTo>
                  <a:pt x="0" y="0"/>
                </a:moveTo>
                <a:lnTo>
                  <a:pt x="1446460" y="0"/>
                </a:lnTo>
                <a:lnTo>
                  <a:pt x="1446460" y="1816331"/>
                </a:lnTo>
                <a:lnTo>
                  <a:pt x="0" y="1816331"/>
                </a:lnTo>
                <a:lnTo>
                  <a:pt x="0" y="0"/>
                </a:lnTo>
                <a:close/>
              </a:path>
            </a:pathLst>
          </a:custGeom>
          <a:blipFill rotWithShape="1">
            <a:blip r:embed="rId7"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pic>
        <p:nvPicPr>
          <p:cNvPr id="12" name="그림 11">
            <a:extLst>
              <a:ext uri="{FF2B5EF4-FFF2-40B4-BE49-F238E27FC236}">
                <a16:creationId xmlns:a16="http://schemas.microsoft.com/office/drawing/2014/main" id="{F6AB8D97-4843-B0CE-14E3-5C6586E536C7}"/>
              </a:ext>
            </a:extLst>
          </p:cNvPr>
          <p:cNvPicPr>
            <a:picLocks noChangeAspect="1"/>
          </p:cNvPicPr>
          <p:nvPr/>
        </p:nvPicPr>
        <p:blipFill>
          <a:blip r:embed="rId8"/>
          <a:stretch>
            <a:fillRect/>
          </a:stretch>
        </p:blipFill>
        <p:spPr>
          <a:xfrm>
            <a:off x="1390651" y="2898820"/>
            <a:ext cx="8534400" cy="5445080"/>
          </a:xfrm>
          <a:prstGeom prst="rect">
            <a:avLst/>
          </a:prstGeom>
        </p:spPr>
      </p:pic>
      <p:pic>
        <p:nvPicPr>
          <p:cNvPr id="9" name="그림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302549" y="3381473"/>
            <a:ext cx="3705742" cy="5210137"/>
          </a:xfrm>
          <a:prstGeom prst="rect">
            <a:avLst/>
          </a:prstGeom>
        </p:spPr>
      </p:pic>
    </p:spTree>
    <p:extLst>
      <p:ext uri="{BB962C8B-B14F-4D97-AF65-F5344CB8AC3E}">
        <p14:creationId xmlns:p14="http://schemas.microsoft.com/office/powerpoint/2010/main" val="34714375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p:cNvSpPr>
          <p:nvPr/>
        </p:nvSpPr>
        <p:spPr>
          <a:xfrm>
            <a:off x="11956415" y="2453640"/>
            <a:ext cx="4398010" cy="7123430"/>
          </a:xfrm>
          <a:custGeom>
            <a:avLst/>
            <a:gdLst>
              <a:gd name="TX0" fmla="*/ 0 w 4395340"/>
              <a:gd name="TY0" fmla="*/ 0 h 7121204"/>
              <a:gd name="TX1" fmla="*/ 4395337 w 4395340"/>
              <a:gd name="TY1" fmla="*/ 0 h 7121204"/>
              <a:gd name="TX2" fmla="*/ 4395337 w 4395340"/>
              <a:gd name="TY2" fmla="*/ 7121200 h 7121204"/>
              <a:gd name="TX3" fmla="*/ 0 w 4395340"/>
              <a:gd name="TY3" fmla="*/ 7121200 h 7121204"/>
              <a:gd name="TX4" fmla="*/ 0 w 4395340"/>
              <a:gd name="TY4" fmla="*/ 0 h 7121204"/>
            </a:gdLst>
            <a:ahLst/>
            <a:cxnLst>
              <a:cxn ang="0">
                <a:pos x="TX0" y="TY0"/>
              </a:cxn>
              <a:cxn ang="0">
                <a:pos x="TX1" y="TY1"/>
              </a:cxn>
              <a:cxn ang="0">
                <a:pos x="TX2" y="TY2"/>
              </a:cxn>
              <a:cxn ang="0">
                <a:pos x="TX3" y="TY3"/>
              </a:cxn>
              <a:cxn ang="0">
                <a:pos x="TX4" y="TY4"/>
              </a:cxn>
            </a:cxnLst>
            <a:rect l="l" t="t" r="r" b="b"/>
            <a:pathLst>
              <a:path w="4395340" h="7121204">
                <a:moveTo>
                  <a:pt x="0" y="0"/>
                </a:moveTo>
                <a:lnTo>
                  <a:pt x="4395337" y="0"/>
                </a:lnTo>
                <a:lnTo>
                  <a:pt x="4395337" y="7121200"/>
                </a:lnTo>
                <a:lnTo>
                  <a:pt x="0" y="7121200"/>
                </a:lnTo>
                <a:lnTo>
                  <a:pt x="0" y="0"/>
                </a:lnTo>
                <a:close/>
              </a:path>
            </a:pathLst>
          </a:custGeom>
          <a:blipFill rotWithShape="1">
            <a:blip r:embed="rId3"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3" name="Rect 0"/>
          <p:cNvSpPr>
            <a:spLocks/>
          </p:cNvSpPr>
          <p:nvPr/>
        </p:nvSpPr>
        <p:spPr>
          <a:xfrm>
            <a:off x="1028700" y="2453640"/>
            <a:ext cx="9315450" cy="7365365"/>
          </a:xfrm>
          <a:custGeom>
            <a:avLst/>
            <a:gdLst>
              <a:gd name="TX0" fmla="*/ 0 w 8115305"/>
              <a:gd name="TY0" fmla="*/ 0 h 7121205"/>
              <a:gd name="TX1" fmla="*/ 8115300 w 8115305"/>
              <a:gd name="TY1" fmla="*/ 0 h 7121205"/>
              <a:gd name="TX2" fmla="*/ 8115300 w 8115305"/>
              <a:gd name="TY2" fmla="*/ 7121200 h 7121205"/>
              <a:gd name="TX3" fmla="*/ 0 w 8115305"/>
              <a:gd name="TY3" fmla="*/ 7121200 h 7121205"/>
              <a:gd name="TX4" fmla="*/ 0 w 8115305"/>
              <a:gd name="TY4" fmla="*/ 0 h 7121205"/>
            </a:gdLst>
            <a:ahLst/>
            <a:cxnLst>
              <a:cxn ang="0">
                <a:pos x="TX0" y="TY0"/>
              </a:cxn>
              <a:cxn ang="0">
                <a:pos x="TX1" y="TY1"/>
              </a:cxn>
              <a:cxn ang="0">
                <a:pos x="TX2" y="TY2"/>
              </a:cxn>
              <a:cxn ang="0">
                <a:pos x="TX3" y="TY3"/>
              </a:cxn>
              <a:cxn ang="0">
                <a:pos x="TX4" y="TY4"/>
              </a:cxn>
            </a:cxnLst>
            <a:rect l="l" t="t" r="r" b="b"/>
            <a:pathLst>
              <a:path w="8115305" h="7121205">
                <a:moveTo>
                  <a:pt x="0" y="0"/>
                </a:moveTo>
                <a:lnTo>
                  <a:pt x="8115300" y="0"/>
                </a:lnTo>
                <a:lnTo>
                  <a:pt x="8115300" y="7121200"/>
                </a:lnTo>
                <a:lnTo>
                  <a:pt x="0" y="7121200"/>
                </a:lnTo>
                <a:lnTo>
                  <a:pt x="0" y="0"/>
                </a:lnTo>
                <a:close/>
              </a:path>
            </a:pathLst>
          </a:custGeom>
          <a:blipFill rotWithShape="1">
            <a:blip r:embed="rId4"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4" name="Rect 0"/>
          <p:cNvSpPr txBox="1">
            <a:spLocks/>
          </p:cNvSpPr>
          <p:nvPr/>
        </p:nvSpPr>
        <p:spPr>
          <a:xfrm>
            <a:off x="1932304" y="219710"/>
            <a:ext cx="10793095" cy="1384995"/>
          </a:xfrm>
          <a:prstGeom prst="rect">
            <a:avLst/>
          </a:prstGeom>
        </p:spPr>
        <p:txBody>
          <a:bodyPr vert="horz" wrap="square" lIns="0" tIns="0" rIns="0" bIns="0" numCol="1" rtlCol="1" anchor="t">
            <a:spAutoFit/>
          </a:bodyPr>
          <a:lstStyle/>
          <a:p>
            <a:pPr marL="0" indent="0" latinLnBrk="0">
              <a:lnSpc>
                <a:spcPts val="10800"/>
              </a:lnSpc>
              <a:spcBef>
                <a:spcPct val="0"/>
              </a:spcBef>
              <a:buFontTx/>
              <a:buNone/>
            </a:pPr>
            <a:r>
              <a:rPr lang="ko-KR" altLang="en-US" sz="9000" dirty="0">
                <a:solidFill>
                  <a:srgbClr val="003EA8"/>
                </a:solidFill>
                <a:ea typeface="Arita Dotum Bold" charset="0"/>
              </a:rPr>
              <a:t>나의 질문</a:t>
            </a:r>
            <a:r>
              <a:rPr lang="ko-KR" sz="9000" dirty="0">
                <a:solidFill>
                  <a:srgbClr val="003EA8"/>
                </a:solidFill>
                <a:ea typeface="Arita Dotum Bold" charset="0"/>
              </a:rPr>
              <a:t> 내역</a:t>
            </a:r>
            <a:endParaRPr lang="ko-KR" altLang="en-US" sz="9000" dirty="0">
              <a:solidFill>
                <a:srgbClr val="003EA8"/>
              </a:solidFill>
              <a:ea typeface="Arita Dotum Bold" charset="0"/>
            </a:endParaRPr>
          </a:p>
        </p:txBody>
      </p:sp>
      <p:cxnSp>
        <p:nvCxnSpPr>
          <p:cNvPr id="5" name="Rect 0"/>
          <p:cNvCxnSpPr/>
          <p:nvPr/>
        </p:nvCxnSpPr>
        <p:spPr>
          <a:xfrm flipV="1">
            <a:off x="1641475" y="1745615"/>
            <a:ext cx="16650335" cy="4445"/>
          </a:xfrm>
          <a:prstGeom prst="line">
            <a:avLst/>
          </a:prstGeom>
          <a:ln w="28575" cap="flat" cmpd="sng">
            <a:solidFill>
              <a:srgbClr val="003EA8">
                <a:alpha val="100000"/>
              </a:srgbClr>
            </a:solidFill>
            <a:prstDash val="solid"/>
            <a:round/>
          </a:ln>
        </p:spPr>
        <p:style>
          <a:lnRef idx="1">
            <a:schemeClr val="accent1"/>
          </a:lnRef>
          <a:fillRef idx="0">
            <a:schemeClr val="accent1"/>
          </a:fillRef>
          <a:effectRef idx="0">
            <a:schemeClr val="accent1"/>
          </a:effectRef>
          <a:fontRef idx="minor">
            <a:schemeClr val="tx1"/>
          </a:fontRef>
        </p:style>
      </p:cxnSp>
      <p:sp>
        <p:nvSpPr>
          <p:cNvPr id="6" name="Rect 0"/>
          <p:cNvSpPr>
            <a:spLocks/>
          </p:cNvSpPr>
          <p:nvPr/>
        </p:nvSpPr>
        <p:spPr>
          <a:xfrm>
            <a:off x="-2887980" y="40640"/>
            <a:ext cx="4589780" cy="1630045"/>
          </a:xfrm>
          <a:custGeom>
            <a:avLst/>
            <a:gdLst>
              <a:gd name="TX0" fmla="*/ 0 w 4585513"/>
              <a:gd name="TY0" fmla="*/ 0 h 1625777"/>
              <a:gd name="TX1" fmla="*/ 4585506 w 4585513"/>
              <a:gd name="TY1" fmla="*/ 0 h 1625777"/>
              <a:gd name="TX2" fmla="*/ 4585506 w 4585513"/>
              <a:gd name="TY2" fmla="*/ 1625770 h 1625777"/>
              <a:gd name="TX3" fmla="*/ 0 w 4585513"/>
              <a:gd name="TY3" fmla="*/ 1625770 h 1625777"/>
              <a:gd name="TX4" fmla="*/ 0 w 4585513"/>
              <a:gd name="TY4" fmla="*/ 0 h 1625777"/>
            </a:gdLst>
            <a:ahLst/>
            <a:cxnLst>
              <a:cxn ang="0">
                <a:pos x="TX0" y="TY0"/>
              </a:cxn>
              <a:cxn ang="0">
                <a:pos x="TX1" y="TY1"/>
              </a:cxn>
              <a:cxn ang="0">
                <a:pos x="TX2" y="TY2"/>
              </a:cxn>
              <a:cxn ang="0">
                <a:pos x="TX3" y="TY3"/>
              </a:cxn>
              <a:cxn ang="0">
                <a:pos x="TX4" y="TY4"/>
              </a:cxn>
            </a:cxnLst>
            <a:rect l="l" t="t" r="r" b="b"/>
            <a:pathLst>
              <a:path w="4585513" h="1625777">
                <a:moveTo>
                  <a:pt x="0" y="0"/>
                </a:moveTo>
                <a:lnTo>
                  <a:pt x="4585506" y="0"/>
                </a:lnTo>
                <a:lnTo>
                  <a:pt x="4585506" y="1625770"/>
                </a:lnTo>
                <a:lnTo>
                  <a:pt x="0" y="1625770"/>
                </a:lnTo>
                <a:lnTo>
                  <a:pt x="0" y="0"/>
                </a:lnTo>
                <a:close/>
              </a:path>
            </a:pathLst>
          </a:custGeom>
          <a:blipFill rotWithShape="1">
            <a:blip r:embed="rId5"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7" name="Rect 0"/>
          <p:cNvSpPr>
            <a:spLocks/>
          </p:cNvSpPr>
          <p:nvPr/>
        </p:nvSpPr>
        <p:spPr>
          <a:xfrm>
            <a:off x="13133705" y="8736965"/>
            <a:ext cx="9692640" cy="2346960"/>
          </a:xfrm>
          <a:custGeom>
            <a:avLst/>
            <a:gdLst>
              <a:gd name="TX0" fmla="*/ 0 w 9688920"/>
              <a:gd name="TY0" fmla="*/ 0 h 2342962"/>
              <a:gd name="TX1" fmla="*/ 9688914 w 9688920"/>
              <a:gd name="TY1" fmla="*/ 0 h 2342962"/>
              <a:gd name="TX2" fmla="*/ 9688914 w 9688920"/>
              <a:gd name="TY2" fmla="*/ 2342955 h 2342962"/>
              <a:gd name="TX3" fmla="*/ 0 w 9688920"/>
              <a:gd name="TY3" fmla="*/ 2342955 h 2342962"/>
              <a:gd name="TX4" fmla="*/ 0 w 9688920"/>
              <a:gd name="TY4" fmla="*/ 0 h 2342962"/>
            </a:gdLst>
            <a:ahLst/>
            <a:cxnLst>
              <a:cxn ang="0">
                <a:pos x="TX0" y="TY0"/>
              </a:cxn>
              <a:cxn ang="0">
                <a:pos x="TX1" y="TY1"/>
              </a:cxn>
              <a:cxn ang="0">
                <a:pos x="TX2" y="TY2"/>
              </a:cxn>
              <a:cxn ang="0">
                <a:pos x="TX3" y="TY3"/>
              </a:cxn>
              <a:cxn ang="0">
                <a:pos x="TX4" y="TY4"/>
              </a:cxn>
            </a:cxnLst>
            <a:rect l="l" t="t" r="r" b="b"/>
            <a:pathLst>
              <a:path w="9688920" h="2342962">
                <a:moveTo>
                  <a:pt x="0" y="0"/>
                </a:moveTo>
                <a:lnTo>
                  <a:pt x="9688914" y="0"/>
                </a:lnTo>
                <a:lnTo>
                  <a:pt x="9688914" y="2342955"/>
                </a:lnTo>
                <a:lnTo>
                  <a:pt x="0" y="2342955"/>
                </a:lnTo>
                <a:lnTo>
                  <a:pt x="0" y="0"/>
                </a:lnTo>
                <a:close/>
              </a:path>
            </a:pathLst>
          </a:custGeom>
          <a:blipFill rotWithShape="1">
            <a:blip r:embed="rId6"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8" name="Rect 0"/>
          <p:cNvSpPr>
            <a:spLocks/>
          </p:cNvSpPr>
          <p:nvPr/>
        </p:nvSpPr>
        <p:spPr>
          <a:xfrm>
            <a:off x="16782415" y="9270365"/>
            <a:ext cx="1449705" cy="1819275"/>
          </a:xfrm>
          <a:custGeom>
            <a:avLst/>
            <a:gdLst>
              <a:gd name="TX0" fmla="*/ 0 w 1446464"/>
              <a:gd name="TY0" fmla="*/ 0 h 1816335"/>
              <a:gd name="TX1" fmla="*/ 1446460 w 1446464"/>
              <a:gd name="TY1" fmla="*/ 0 h 1816335"/>
              <a:gd name="TX2" fmla="*/ 1446460 w 1446464"/>
              <a:gd name="TY2" fmla="*/ 1816331 h 1816335"/>
              <a:gd name="TX3" fmla="*/ 0 w 1446464"/>
              <a:gd name="TY3" fmla="*/ 1816331 h 1816335"/>
              <a:gd name="TX4" fmla="*/ 0 w 1446464"/>
              <a:gd name="TY4" fmla="*/ 0 h 1816335"/>
            </a:gdLst>
            <a:ahLst/>
            <a:cxnLst>
              <a:cxn ang="0">
                <a:pos x="TX0" y="TY0"/>
              </a:cxn>
              <a:cxn ang="0">
                <a:pos x="TX1" y="TY1"/>
              </a:cxn>
              <a:cxn ang="0">
                <a:pos x="TX2" y="TY2"/>
              </a:cxn>
              <a:cxn ang="0">
                <a:pos x="TX3" y="TY3"/>
              </a:cxn>
              <a:cxn ang="0">
                <a:pos x="TX4" y="TY4"/>
              </a:cxn>
            </a:cxnLst>
            <a:rect l="l" t="t" r="r" b="b"/>
            <a:pathLst>
              <a:path w="1446464" h="1816335">
                <a:moveTo>
                  <a:pt x="0" y="0"/>
                </a:moveTo>
                <a:lnTo>
                  <a:pt x="1446460" y="0"/>
                </a:lnTo>
                <a:lnTo>
                  <a:pt x="1446460" y="1816331"/>
                </a:lnTo>
                <a:lnTo>
                  <a:pt x="0" y="1816331"/>
                </a:lnTo>
                <a:lnTo>
                  <a:pt x="0" y="0"/>
                </a:lnTo>
                <a:close/>
              </a:path>
            </a:pathLst>
          </a:custGeom>
          <a:blipFill rotWithShape="1">
            <a:blip r:embed="rId7"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pic>
        <p:nvPicPr>
          <p:cNvPr id="9" name="그림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331128" y="3390899"/>
            <a:ext cx="3648584" cy="5200711"/>
          </a:xfrm>
          <a:prstGeom prst="rect">
            <a:avLst/>
          </a:prstGeom>
        </p:spPr>
      </p:pic>
      <p:pic>
        <p:nvPicPr>
          <p:cNvPr id="10" name="그림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19047" y="2832839"/>
            <a:ext cx="8486953" cy="5434861"/>
          </a:xfrm>
          <a:prstGeom prst="rect">
            <a:avLst/>
          </a:prstGeom>
        </p:spPr>
      </p:pic>
    </p:spTree>
    <p:extLst>
      <p:ext uri="{BB962C8B-B14F-4D97-AF65-F5344CB8AC3E}">
        <p14:creationId xmlns:p14="http://schemas.microsoft.com/office/powerpoint/2010/main" val="19572231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p:cNvSpPr>
          <p:nvPr/>
        </p:nvSpPr>
        <p:spPr>
          <a:xfrm>
            <a:off x="11956415" y="2453640"/>
            <a:ext cx="4398010" cy="7123430"/>
          </a:xfrm>
          <a:custGeom>
            <a:avLst/>
            <a:gdLst>
              <a:gd name="TX0" fmla="*/ 0 w 4395340"/>
              <a:gd name="TY0" fmla="*/ 0 h 7121204"/>
              <a:gd name="TX1" fmla="*/ 4395337 w 4395340"/>
              <a:gd name="TY1" fmla="*/ 0 h 7121204"/>
              <a:gd name="TX2" fmla="*/ 4395337 w 4395340"/>
              <a:gd name="TY2" fmla="*/ 7121200 h 7121204"/>
              <a:gd name="TX3" fmla="*/ 0 w 4395340"/>
              <a:gd name="TY3" fmla="*/ 7121200 h 7121204"/>
              <a:gd name="TX4" fmla="*/ 0 w 4395340"/>
              <a:gd name="TY4" fmla="*/ 0 h 7121204"/>
            </a:gdLst>
            <a:ahLst/>
            <a:cxnLst>
              <a:cxn ang="0">
                <a:pos x="TX0" y="TY0"/>
              </a:cxn>
              <a:cxn ang="0">
                <a:pos x="TX1" y="TY1"/>
              </a:cxn>
              <a:cxn ang="0">
                <a:pos x="TX2" y="TY2"/>
              </a:cxn>
              <a:cxn ang="0">
                <a:pos x="TX3" y="TY3"/>
              </a:cxn>
              <a:cxn ang="0">
                <a:pos x="TX4" y="TY4"/>
              </a:cxn>
            </a:cxnLst>
            <a:rect l="l" t="t" r="r" b="b"/>
            <a:pathLst>
              <a:path w="4395340" h="7121204">
                <a:moveTo>
                  <a:pt x="0" y="0"/>
                </a:moveTo>
                <a:lnTo>
                  <a:pt x="4395337" y="0"/>
                </a:lnTo>
                <a:lnTo>
                  <a:pt x="4395337" y="7121200"/>
                </a:lnTo>
                <a:lnTo>
                  <a:pt x="0" y="7121200"/>
                </a:lnTo>
                <a:lnTo>
                  <a:pt x="0" y="0"/>
                </a:lnTo>
                <a:close/>
              </a:path>
            </a:pathLst>
          </a:custGeom>
          <a:blipFill rotWithShape="1">
            <a:blip r:embed="rId2"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3" name="Rect 0"/>
          <p:cNvSpPr>
            <a:spLocks/>
          </p:cNvSpPr>
          <p:nvPr/>
        </p:nvSpPr>
        <p:spPr>
          <a:xfrm>
            <a:off x="1028700" y="2453640"/>
            <a:ext cx="9315450" cy="7365365"/>
          </a:xfrm>
          <a:custGeom>
            <a:avLst/>
            <a:gdLst>
              <a:gd name="TX0" fmla="*/ 0 w 8115305"/>
              <a:gd name="TY0" fmla="*/ 0 h 7121205"/>
              <a:gd name="TX1" fmla="*/ 8115300 w 8115305"/>
              <a:gd name="TY1" fmla="*/ 0 h 7121205"/>
              <a:gd name="TX2" fmla="*/ 8115300 w 8115305"/>
              <a:gd name="TY2" fmla="*/ 7121200 h 7121205"/>
              <a:gd name="TX3" fmla="*/ 0 w 8115305"/>
              <a:gd name="TY3" fmla="*/ 7121200 h 7121205"/>
              <a:gd name="TX4" fmla="*/ 0 w 8115305"/>
              <a:gd name="TY4" fmla="*/ 0 h 7121205"/>
            </a:gdLst>
            <a:ahLst/>
            <a:cxnLst>
              <a:cxn ang="0">
                <a:pos x="TX0" y="TY0"/>
              </a:cxn>
              <a:cxn ang="0">
                <a:pos x="TX1" y="TY1"/>
              </a:cxn>
              <a:cxn ang="0">
                <a:pos x="TX2" y="TY2"/>
              </a:cxn>
              <a:cxn ang="0">
                <a:pos x="TX3" y="TY3"/>
              </a:cxn>
              <a:cxn ang="0">
                <a:pos x="TX4" y="TY4"/>
              </a:cxn>
            </a:cxnLst>
            <a:rect l="l" t="t" r="r" b="b"/>
            <a:pathLst>
              <a:path w="8115305" h="7121205">
                <a:moveTo>
                  <a:pt x="0" y="0"/>
                </a:moveTo>
                <a:lnTo>
                  <a:pt x="8115300" y="0"/>
                </a:lnTo>
                <a:lnTo>
                  <a:pt x="8115300" y="7121200"/>
                </a:lnTo>
                <a:lnTo>
                  <a:pt x="0" y="7121200"/>
                </a:lnTo>
                <a:lnTo>
                  <a:pt x="0" y="0"/>
                </a:lnTo>
                <a:close/>
              </a:path>
            </a:pathLst>
          </a:custGeom>
          <a:blipFill rotWithShape="1">
            <a:blip r:embed="rId3"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4" name="Rect 0"/>
          <p:cNvSpPr txBox="1">
            <a:spLocks/>
          </p:cNvSpPr>
          <p:nvPr/>
        </p:nvSpPr>
        <p:spPr>
          <a:xfrm>
            <a:off x="1932305" y="219710"/>
            <a:ext cx="7374890" cy="1372235"/>
          </a:xfrm>
          <a:prstGeom prst="rect">
            <a:avLst/>
          </a:prstGeom>
        </p:spPr>
        <p:txBody>
          <a:bodyPr vert="horz" wrap="square" lIns="0" tIns="0" rIns="0" bIns="0" numCol="1" rtlCol="1" anchor="t">
            <a:spAutoFit/>
          </a:bodyPr>
          <a:lstStyle/>
          <a:p>
            <a:pPr marL="0" indent="0" algn="ctr" latinLnBrk="0">
              <a:lnSpc>
                <a:spcPts val="10800"/>
              </a:lnSpc>
              <a:spcBef>
                <a:spcPct val="0"/>
              </a:spcBef>
              <a:buFontTx/>
              <a:buNone/>
            </a:pPr>
            <a:r>
              <a:rPr lang="ko-KR" sz="9000">
                <a:solidFill>
                  <a:srgbClr val="003EA8"/>
                </a:solidFill>
                <a:ea typeface="Arita Dotum Bold" charset="0"/>
              </a:rPr>
              <a:t>관리자 메인</a:t>
            </a:r>
            <a:endParaRPr lang="ko-KR" altLang="en-US" sz="9000">
              <a:solidFill>
                <a:srgbClr val="003EA8"/>
              </a:solidFill>
              <a:ea typeface="Arita Dotum Bold" charset="0"/>
            </a:endParaRPr>
          </a:p>
        </p:txBody>
      </p:sp>
      <p:cxnSp>
        <p:nvCxnSpPr>
          <p:cNvPr id="5" name="Rect 0"/>
          <p:cNvCxnSpPr/>
          <p:nvPr/>
        </p:nvCxnSpPr>
        <p:spPr>
          <a:xfrm flipV="1">
            <a:off x="1641475" y="1745615"/>
            <a:ext cx="16650335" cy="4445"/>
          </a:xfrm>
          <a:prstGeom prst="line">
            <a:avLst/>
          </a:prstGeom>
          <a:ln w="28575" cap="flat" cmpd="sng">
            <a:solidFill>
              <a:srgbClr val="003EA8">
                <a:alpha val="100000"/>
              </a:srgbClr>
            </a:solidFill>
            <a:prstDash val="solid"/>
            <a:round/>
          </a:ln>
        </p:spPr>
        <p:style>
          <a:lnRef idx="1">
            <a:schemeClr val="accent1"/>
          </a:lnRef>
          <a:fillRef idx="0">
            <a:schemeClr val="accent1"/>
          </a:fillRef>
          <a:effectRef idx="0">
            <a:schemeClr val="accent1"/>
          </a:effectRef>
          <a:fontRef idx="minor">
            <a:schemeClr val="tx1"/>
          </a:fontRef>
        </p:style>
      </p:cxnSp>
      <p:sp>
        <p:nvSpPr>
          <p:cNvPr id="6" name="Rect 0"/>
          <p:cNvSpPr>
            <a:spLocks/>
          </p:cNvSpPr>
          <p:nvPr/>
        </p:nvSpPr>
        <p:spPr>
          <a:xfrm>
            <a:off x="-2887980" y="40640"/>
            <a:ext cx="4589780" cy="1630045"/>
          </a:xfrm>
          <a:custGeom>
            <a:avLst/>
            <a:gdLst>
              <a:gd name="TX0" fmla="*/ 0 w 4585513"/>
              <a:gd name="TY0" fmla="*/ 0 h 1625777"/>
              <a:gd name="TX1" fmla="*/ 4585506 w 4585513"/>
              <a:gd name="TY1" fmla="*/ 0 h 1625777"/>
              <a:gd name="TX2" fmla="*/ 4585506 w 4585513"/>
              <a:gd name="TY2" fmla="*/ 1625770 h 1625777"/>
              <a:gd name="TX3" fmla="*/ 0 w 4585513"/>
              <a:gd name="TY3" fmla="*/ 1625770 h 1625777"/>
              <a:gd name="TX4" fmla="*/ 0 w 4585513"/>
              <a:gd name="TY4" fmla="*/ 0 h 1625777"/>
            </a:gdLst>
            <a:ahLst/>
            <a:cxnLst>
              <a:cxn ang="0">
                <a:pos x="TX0" y="TY0"/>
              </a:cxn>
              <a:cxn ang="0">
                <a:pos x="TX1" y="TY1"/>
              </a:cxn>
              <a:cxn ang="0">
                <a:pos x="TX2" y="TY2"/>
              </a:cxn>
              <a:cxn ang="0">
                <a:pos x="TX3" y="TY3"/>
              </a:cxn>
              <a:cxn ang="0">
                <a:pos x="TX4" y="TY4"/>
              </a:cxn>
            </a:cxnLst>
            <a:rect l="l" t="t" r="r" b="b"/>
            <a:pathLst>
              <a:path w="4585513" h="1625777">
                <a:moveTo>
                  <a:pt x="0" y="0"/>
                </a:moveTo>
                <a:lnTo>
                  <a:pt x="4585506" y="0"/>
                </a:lnTo>
                <a:lnTo>
                  <a:pt x="4585506" y="1625770"/>
                </a:lnTo>
                <a:lnTo>
                  <a:pt x="0" y="1625770"/>
                </a:lnTo>
                <a:lnTo>
                  <a:pt x="0" y="0"/>
                </a:lnTo>
                <a:close/>
              </a:path>
            </a:pathLst>
          </a:custGeom>
          <a:blipFill rotWithShape="1">
            <a:blip r:embed="rId4"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7" name="Rect 0"/>
          <p:cNvSpPr>
            <a:spLocks/>
          </p:cNvSpPr>
          <p:nvPr/>
        </p:nvSpPr>
        <p:spPr>
          <a:xfrm>
            <a:off x="13133705" y="8736965"/>
            <a:ext cx="9692640" cy="2346960"/>
          </a:xfrm>
          <a:custGeom>
            <a:avLst/>
            <a:gdLst>
              <a:gd name="TX0" fmla="*/ 0 w 9688920"/>
              <a:gd name="TY0" fmla="*/ 0 h 2342962"/>
              <a:gd name="TX1" fmla="*/ 9688914 w 9688920"/>
              <a:gd name="TY1" fmla="*/ 0 h 2342962"/>
              <a:gd name="TX2" fmla="*/ 9688914 w 9688920"/>
              <a:gd name="TY2" fmla="*/ 2342955 h 2342962"/>
              <a:gd name="TX3" fmla="*/ 0 w 9688920"/>
              <a:gd name="TY3" fmla="*/ 2342955 h 2342962"/>
              <a:gd name="TX4" fmla="*/ 0 w 9688920"/>
              <a:gd name="TY4" fmla="*/ 0 h 2342962"/>
            </a:gdLst>
            <a:ahLst/>
            <a:cxnLst>
              <a:cxn ang="0">
                <a:pos x="TX0" y="TY0"/>
              </a:cxn>
              <a:cxn ang="0">
                <a:pos x="TX1" y="TY1"/>
              </a:cxn>
              <a:cxn ang="0">
                <a:pos x="TX2" y="TY2"/>
              </a:cxn>
              <a:cxn ang="0">
                <a:pos x="TX3" y="TY3"/>
              </a:cxn>
              <a:cxn ang="0">
                <a:pos x="TX4" y="TY4"/>
              </a:cxn>
            </a:cxnLst>
            <a:rect l="l" t="t" r="r" b="b"/>
            <a:pathLst>
              <a:path w="9688920" h="2342962">
                <a:moveTo>
                  <a:pt x="0" y="0"/>
                </a:moveTo>
                <a:lnTo>
                  <a:pt x="9688914" y="0"/>
                </a:lnTo>
                <a:lnTo>
                  <a:pt x="9688914" y="2342955"/>
                </a:lnTo>
                <a:lnTo>
                  <a:pt x="0" y="2342955"/>
                </a:lnTo>
                <a:lnTo>
                  <a:pt x="0" y="0"/>
                </a:lnTo>
                <a:close/>
              </a:path>
            </a:pathLst>
          </a:custGeom>
          <a:blipFill rotWithShape="1">
            <a:blip r:embed="rId5"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8" name="Rect 0"/>
          <p:cNvSpPr>
            <a:spLocks/>
          </p:cNvSpPr>
          <p:nvPr/>
        </p:nvSpPr>
        <p:spPr>
          <a:xfrm>
            <a:off x="16782415" y="9270365"/>
            <a:ext cx="1449705" cy="1819275"/>
          </a:xfrm>
          <a:custGeom>
            <a:avLst/>
            <a:gdLst>
              <a:gd name="TX0" fmla="*/ 0 w 1446464"/>
              <a:gd name="TY0" fmla="*/ 0 h 1816335"/>
              <a:gd name="TX1" fmla="*/ 1446460 w 1446464"/>
              <a:gd name="TY1" fmla="*/ 0 h 1816335"/>
              <a:gd name="TX2" fmla="*/ 1446460 w 1446464"/>
              <a:gd name="TY2" fmla="*/ 1816331 h 1816335"/>
              <a:gd name="TX3" fmla="*/ 0 w 1446464"/>
              <a:gd name="TY3" fmla="*/ 1816331 h 1816335"/>
              <a:gd name="TX4" fmla="*/ 0 w 1446464"/>
              <a:gd name="TY4" fmla="*/ 0 h 1816335"/>
            </a:gdLst>
            <a:ahLst/>
            <a:cxnLst>
              <a:cxn ang="0">
                <a:pos x="TX0" y="TY0"/>
              </a:cxn>
              <a:cxn ang="0">
                <a:pos x="TX1" y="TY1"/>
              </a:cxn>
              <a:cxn ang="0">
                <a:pos x="TX2" y="TY2"/>
              </a:cxn>
              <a:cxn ang="0">
                <a:pos x="TX3" y="TY3"/>
              </a:cxn>
              <a:cxn ang="0">
                <a:pos x="TX4" y="TY4"/>
              </a:cxn>
            </a:cxnLst>
            <a:rect l="l" t="t" r="r" b="b"/>
            <a:pathLst>
              <a:path w="1446464" h="1816335">
                <a:moveTo>
                  <a:pt x="0" y="0"/>
                </a:moveTo>
                <a:lnTo>
                  <a:pt x="1446460" y="0"/>
                </a:lnTo>
                <a:lnTo>
                  <a:pt x="1446460" y="1816331"/>
                </a:lnTo>
                <a:lnTo>
                  <a:pt x="0" y="1816331"/>
                </a:lnTo>
                <a:lnTo>
                  <a:pt x="0" y="0"/>
                </a:lnTo>
                <a:close/>
              </a:path>
            </a:pathLst>
          </a:custGeom>
          <a:blipFill rotWithShape="1">
            <a:blip r:embed="rId6"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pic>
        <p:nvPicPr>
          <p:cNvPr id="9" name="그림 19" descr="C:/Users/san/AppData/Roaming/PolarisOffice/ETemp/17520_18380560/fImage916696609358.png"/>
          <p:cNvPicPr>
            <a:picLocks noChangeAspect="1"/>
          </p:cNvPicPr>
          <p:nvPr/>
        </p:nvPicPr>
        <p:blipFill rotWithShape="1">
          <a:blip r:embed="rId7" cstate="print">
            <a:extLst>
              <a:ext uri="{28A0092B-C50C-407E-A947-70E740481C1C}">
                <a14:useLocalDpi xmlns:a14="http://schemas.microsoft.com/office/drawing/2010/main" val="0"/>
              </a:ext>
            </a:extLst>
          </a:blip>
          <a:stretch>
            <a:fillRect/>
          </a:stretch>
        </p:blipFill>
        <p:spPr>
          <a:xfrm>
            <a:off x="1417320" y="2835910"/>
            <a:ext cx="8479790" cy="5492750"/>
          </a:xfrm>
          <a:prstGeom prst="rect">
            <a:avLst/>
          </a:prstGeom>
          <a:noFill/>
        </p:spPr>
      </p:pic>
      <p:pic>
        <p:nvPicPr>
          <p:cNvPr id="10" name="그림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302196" y="3238501"/>
            <a:ext cx="3776004" cy="5562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a:spLocks/>
          </p:cNvSpPr>
          <p:nvPr/>
        </p:nvSpPr>
        <p:spPr>
          <a:xfrm>
            <a:off x="12161520" y="9424035"/>
            <a:ext cx="7148195" cy="1729105"/>
          </a:xfrm>
          <a:custGeom>
            <a:avLst/>
            <a:gdLst>
              <a:gd name="TX0" fmla="*/ 0 w 7147789"/>
              <a:gd name="TY0" fmla="*/ 0 h 1728466"/>
              <a:gd name="TX1" fmla="*/ 7147788 w 7147789"/>
              <a:gd name="TY1" fmla="*/ 0 h 1728466"/>
              <a:gd name="TX2" fmla="*/ 7147788 w 7147789"/>
              <a:gd name="TY2" fmla="*/ 1728465 h 1728466"/>
              <a:gd name="TX3" fmla="*/ 0 w 7147789"/>
              <a:gd name="TY3" fmla="*/ 1728465 h 1728466"/>
              <a:gd name="TX4" fmla="*/ 0 w 7147789"/>
              <a:gd name="TY4" fmla="*/ 0 h 1728466"/>
            </a:gdLst>
            <a:ahLst/>
            <a:cxnLst>
              <a:cxn ang="0">
                <a:pos x="TX0" y="TY0"/>
              </a:cxn>
              <a:cxn ang="0">
                <a:pos x="TX1" y="TY1"/>
              </a:cxn>
              <a:cxn ang="0">
                <a:pos x="TX2" y="TY2"/>
              </a:cxn>
              <a:cxn ang="0">
                <a:pos x="TX3" y="TY3"/>
              </a:cxn>
              <a:cxn ang="0">
                <a:pos x="TX4" y="TY4"/>
              </a:cxn>
            </a:cxnLst>
            <a:rect l="l" t="t" r="r" b="b"/>
            <a:pathLst>
              <a:path w="7147789" h="1728466">
                <a:moveTo>
                  <a:pt x="0" y="0"/>
                </a:moveTo>
                <a:lnTo>
                  <a:pt x="7147788" y="0"/>
                </a:lnTo>
                <a:lnTo>
                  <a:pt x="7147788" y="1728465"/>
                </a:lnTo>
                <a:lnTo>
                  <a:pt x="0" y="1728465"/>
                </a:lnTo>
                <a:lnTo>
                  <a:pt x="0" y="0"/>
                </a:lnTo>
                <a:close/>
              </a:path>
            </a:pathLst>
          </a:custGeom>
          <a:blipFill rotWithShape="1">
            <a:blip r:embed="rId3" cstate="print">
              <a:extLst>
                <a:ext uri="{28A0092B-C50C-407E-A947-70E740481C1C}">
                  <a14:useLocalDpi xmlns:a14="http://schemas.microsoft.com/office/drawing/2010/main" val="0"/>
                </a:ext>
              </a:extLst>
            </a:blip>
            <a:stretch>
              <a:fillRect/>
            </a:stretch>
          </a:blipFill>
        </p:spPr>
        <p:txBody>
          <a:bodyPr vert="horz" wrap="square" lIns="0" tIns="0" rIns="0" bIns="0" anchor="t">
            <a:noAutofit/>
          </a:bodyPr>
          <a:lstStyle/>
          <a:p>
            <a:pPr marL="0" indent="0"/>
            <a:endParaRPr lang="ko-KR" altLang="en-US"/>
          </a:p>
        </p:txBody>
      </p:sp>
      <p:sp>
        <p:nvSpPr>
          <p:cNvPr id="5" name="Freeform 5"/>
          <p:cNvSpPr/>
          <p:nvPr/>
        </p:nvSpPr>
        <p:spPr>
          <a:xfrm>
            <a:off x="11703050" y="8942070"/>
            <a:ext cx="574040" cy="822960"/>
          </a:xfrm>
          <a:custGeom>
            <a:avLst/>
            <a:gdLst/>
            <a:ahLst/>
            <a:cxnLst/>
            <a:rect l="l" t="t" r="r" b="b"/>
            <a:pathLst>
              <a:path w="573798" h="822649">
                <a:moveTo>
                  <a:pt x="0" y="0"/>
                </a:moveTo>
                <a:lnTo>
                  <a:pt x="573798" y="0"/>
                </a:lnTo>
                <a:lnTo>
                  <a:pt x="573798" y="822649"/>
                </a:lnTo>
                <a:lnTo>
                  <a:pt x="0" y="8226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a:spLocks/>
          </p:cNvSpPr>
          <p:nvPr/>
        </p:nvSpPr>
        <p:spPr>
          <a:xfrm>
            <a:off x="5713730" y="-411480"/>
            <a:ext cx="574675" cy="823595"/>
          </a:xfrm>
          <a:custGeom>
            <a:avLst/>
            <a:gdLst>
              <a:gd name="TX0" fmla="*/ 0 w 573799"/>
              <a:gd name="TY0" fmla="*/ 0 h 822650"/>
              <a:gd name="TX1" fmla="*/ 573798 w 573799"/>
              <a:gd name="TY1" fmla="*/ 0 h 822650"/>
              <a:gd name="TX2" fmla="*/ 573798 w 573799"/>
              <a:gd name="TY2" fmla="*/ 822648 h 822650"/>
              <a:gd name="TX3" fmla="*/ 0 w 573799"/>
              <a:gd name="TY3" fmla="*/ 822648 h 822650"/>
              <a:gd name="TX4" fmla="*/ 0 w 573799"/>
              <a:gd name="TY4" fmla="*/ 0 h 822650"/>
            </a:gdLst>
            <a:ahLst/>
            <a:cxnLst>
              <a:cxn ang="0">
                <a:pos x="TX0" y="TY0"/>
              </a:cxn>
              <a:cxn ang="0">
                <a:pos x="TX1" y="TY1"/>
              </a:cxn>
              <a:cxn ang="0">
                <a:pos x="TX2" y="TY2"/>
              </a:cxn>
              <a:cxn ang="0">
                <a:pos x="TX3" y="TY3"/>
              </a:cxn>
              <a:cxn ang="0">
                <a:pos x="TX4" y="TY4"/>
              </a:cxn>
            </a:cxnLst>
            <a:rect l="l" t="t" r="r" b="b"/>
            <a:pathLst>
              <a:path w="573799" h="822650">
                <a:moveTo>
                  <a:pt x="0" y="0"/>
                </a:moveTo>
                <a:lnTo>
                  <a:pt x="573798" y="0"/>
                </a:lnTo>
                <a:lnTo>
                  <a:pt x="573798" y="822648"/>
                </a:lnTo>
                <a:lnTo>
                  <a:pt x="0" y="822648"/>
                </a:lnTo>
                <a:lnTo>
                  <a:pt x="0" y="0"/>
                </a:lnTo>
                <a:close/>
              </a:path>
            </a:pathLst>
          </a:custGeom>
          <a:blipFill rotWithShape="1">
            <a:blip r:embed="rId6" cstate="print">
              <a:extLst>
                <a:ext uri="{28A0092B-C50C-407E-A947-70E740481C1C}">
                  <a14:useLocalDpi xmlns:a14="http://schemas.microsoft.com/office/drawing/2010/main" val="0"/>
                </a:ext>
              </a:extLst>
            </a:blip>
            <a:stretch>
              <a:fillRect/>
            </a:stretch>
          </a:blipFill>
        </p:spPr>
        <p:txBody>
          <a:bodyPr vert="horz" wrap="square" lIns="0" tIns="0" rIns="0" bIns="0" anchor="t">
            <a:noAutofit/>
          </a:bodyPr>
          <a:lstStyle/>
          <a:p>
            <a:pPr marL="0" indent="0"/>
            <a:endParaRPr lang="ko-KR" altLang="en-US"/>
          </a:p>
        </p:txBody>
      </p:sp>
      <p:sp>
        <p:nvSpPr>
          <p:cNvPr id="7" name="Freeform 7"/>
          <p:cNvSpPr>
            <a:spLocks/>
          </p:cNvSpPr>
          <p:nvPr/>
        </p:nvSpPr>
        <p:spPr>
          <a:xfrm>
            <a:off x="-299720" y="575945"/>
            <a:ext cx="3928110" cy="1393190"/>
          </a:xfrm>
          <a:custGeom>
            <a:avLst/>
            <a:gdLst>
              <a:gd name="TX0" fmla="*/ 0 w 3927180"/>
              <a:gd name="TY0" fmla="*/ 0 h 1392365"/>
              <a:gd name="TX1" fmla="*/ 3927179 w 3927180"/>
              <a:gd name="TY1" fmla="*/ 0 h 1392365"/>
              <a:gd name="TX2" fmla="*/ 3927179 w 3927180"/>
              <a:gd name="TY2" fmla="*/ 1392363 h 1392365"/>
              <a:gd name="TX3" fmla="*/ 0 w 3927180"/>
              <a:gd name="TY3" fmla="*/ 1392363 h 1392365"/>
              <a:gd name="TX4" fmla="*/ 0 w 3927180"/>
              <a:gd name="TY4" fmla="*/ 0 h 1392365"/>
            </a:gdLst>
            <a:ahLst/>
            <a:cxnLst>
              <a:cxn ang="0">
                <a:pos x="TX0" y="TY0"/>
              </a:cxn>
              <a:cxn ang="0">
                <a:pos x="TX1" y="TY1"/>
              </a:cxn>
              <a:cxn ang="0">
                <a:pos x="TX2" y="TY2"/>
              </a:cxn>
              <a:cxn ang="0">
                <a:pos x="TX3" y="TY3"/>
              </a:cxn>
              <a:cxn ang="0">
                <a:pos x="TX4" y="TY4"/>
              </a:cxn>
            </a:cxnLst>
            <a:rect l="l" t="t" r="r" b="b"/>
            <a:pathLst>
              <a:path w="3927180" h="1392365">
                <a:moveTo>
                  <a:pt x="0" y="0"/>
                </a:moveTo>
                <a:lnTo>
                  <a:pt x="3927179" y="0"/>
                </a:lnTo>
                <a:lnTo>
                  <a:pt x="3927179" y="1392363"/>
                </a:lnTo>
                <a:lnTo>
                  <a:pt x="0" y="1392363"/>
                </a:lnTo>
                <a:lnTo>
                  <a:pt x="0" y="0"/>
                </a:lnTo>
                <a:close/>
              </a:path>
            </a:pathLst>
          </a:custGeom>
          <a:blipFill rotWithShape="1">
            <a:blip r:embed="rId7" cstate="print">
              <a:extLst>
                <a:ext uri="{28A0092B-C50C-407E-A947-70E740481C1C}">
                  <a14:useLocalDpi xmlns:a14="http://schemas.microsoft.com/office/drawing/2010/main" val="0"/>
                </a:ext>
              </a:extLst>
            </a:blip>
            <a:stretch>
              <a:fillRect/>
            </a:stretch>
          </a:blipFill>
        </p:spPr>
        <p:txBody>
          <a:bodyPr vert="horz" wrap="square" lIns="0" tIns="0" rIns="0" bIns="0" anchor="t">
            <a:noAutofit/>
          </a:bodyPr>
          <a:lstStyle/>
          <a:p>
            <a:pPr marL="0" indent="0"/>
            <a:endParaRPr lang="ko-KR" altLang="en-US"/>
          </a:p>
        </p:txBody>
      </p:sp>
      <p:sp>
        <p:nvSpPr>
          <p:cNvPr id="8" name="TextBox 8"/>
          <p:cNvSpPr txBox="1">
            <a:spLocks/>
          </p:cNvSpPr>
          <p:nvPr/>
        </p:nvSpPr>
        <p:spPr>
          <a:xfrm>
            <a:off x="2446020" y="753110"/>
            <a:ext cx="13395960" cy="1372235"/>
          </a:xfrm>
          <a:prstGeom prst="rect">
            <a:avLst/>
          </a:prstGeom>
        </p:spPr>
        <p:txBody>
          <a:bodyPr vert="horz" wrap="square" lIns="0" tIns="0" rIns="0" bIns="0" numCol="1" rtlCol="1" anchor="t">
            <a:spAutoFit/>
          </a:bodyPr>
          <a:lstStyle/>
          <a:p>
            <a:pPr marL="0" indent="0" algn="ctr" latinLnBrk="0">
              <a:lnSpc>
                <a:spcPts val="10800"/>
              </a:lnSpc>
              <a:buFontTx/>
              <a:buNone/>
            </a:pPr>
            <a:r>
              <a:rPr lang="en-US" sz="9000" dirty="0" err="1">
                <a:solidFill>
                  <a:srgbClr val="003EA8"/>
                </a:solidFill>
                <a:ea typeface="Noto Sans KR" panose="020B0200000000000000" charset="-127"/>
              </a:rPr>
              <a:t>프로</a:t>
            </a:r>
            <a:r>
              <a:rPr lang="ko-KR" sz="9000" dirty="0" err="1">
                <a:solidFill>
                  <a:srgbClr val="003EA8"/>
                </a:solidFill>
                <a:ea typeface="Noto Sans KR" panose="020B0200000000000000" charset="-127"/>
              </a:rPr>
              <a:t>젝</a:t>
            </a:r>
            <a:r>
              <a:rPr lang="en-US" sz="9000" dirty="0">
                <a:solidFill>
                  <a:srgbClr val="003EA8"/>
                </a:solidFill>
                <a:ea typeface="Noto Sans KR" panose="020B0200000000000000" charset="-127"/>
              </a:rPr>
              <a:t>트 </a:t>
            </a:r>
            <a:r>
              <a:rPr lang="en-US" sz="9000" dirty="0" err="1">
                <a:solidFill>
                  <a:srgbClr val="003EA8"/>
                </a:solidFill>
                <a:ea typeface="Noto Sans KR" panose="020B0200000000000000" charset="-127"/>
              </a:rPr>
              <a:t>진행도</a:t>
            </a:r>
            <a:endParaRPr lang="ko-KR" altLang="en-US" sz="9000" dirty="0">
              <a:solidFill>
                <a:srgbClr val="003EA8"/>
              </a:solidFill>
              <a:ea typeface="Noto Sans KR" panose="020B0200000000000000" charset="-127"/>
            </a:endParaRPr>
          </a:p>
        </p:txBody>
      </p:sp>
      <p:graphicFrame>
        <p:nvGraphicFramePr>
          <p:cNvPr id="9" name="Table 9"/>
          <p:cNvGraphicFramePr>
            <a:graphicFrameLocks noGrp="1"/>
          </p:cNvGraphicFramePr>
          <p:nvPr>
            <p:extLst>
              <p:ext uri="{D42A27DB-BD31-4B8C-83A1-F6EECF244321}">
                <p14:modId xmlns:p14="http://schemas.microsoft.com/office/powerpoint/2010/main" val="4134221851"/>
              </p:ext>
            </p:extLst>
          </p:nvPr>
        </p:nvGraphicFramePr>
        <p:xfrm>
          <a:off x="1189686" y="3163570"/>
          <a:ext cx="16069614" cy="5886486"/>
        </p:xfrm>
        <a:graphic>
          <a:graphicData uri="http://schemas.openxmlformats.org/drawingml/2006/table">
            <a:tbl>
              <a:tblPr/>
              <a:tblGrid>
                <a:gridCol w="6101683">
                  <a:extLst>
                    <a:ext uri="{9D8B030D-6E8A-4147-A177-3AD203B41FA5}">
                      <a16:colId xmlns:a16="http://schemas.microsoft.com/office/drawing/2014/main" val="20000"/>
                    </a:ext>
                  </a:extLst>
                </a:gridCol>
                <a:gridCol w="2524689">
                  <a:extLst>
                    <a:ext uri="{9D8B030D-6E8A-4147-A177-3AD203B41FA5}">
                      <a16:colId xmlns:a16="http://schemas.microsoft.com/office/drawing/2014/main" val="20001"/>
                    </a:ext>
                  </a:extLst>
                </a:gridCol>
                <a:gridCol w="2520727">
                  <a:extLst>
                    <a:ext uri="{9D8B030D-6E8A-4147-A177-3AD203B41FA5}">
                      <a16:colId xmlns:a16="http://schemas.microsoft.com/office/drawing/2014/main" val="20002"/>
                    </a:ext>
                  </a:extLst>
                </a:gridCol>
                <a:gridCol w="2507054">
                  <a:extLst>
                    <a:ext uri="{9D8B030D-6E8A-4147-A177-3AD203B41FA5}">
                      <a16:colId xmlns:a16="http://schemas.microsoft.com/office/drawing/2014/main" val="20003"/>
                    </a:ext>
                  </a:extLst>
                </a:gridCol>
                <a:gridCol w="2415461">
                  <a:extLst>
                    <a:ext uri="{9D8B030D-6E8A-4147-A177-3AD203B41FA5}">
                      <a16:colId xmlns:a16="http://schemas.microsoft.com/office/drawing/2014/main" val="20004"/>
                    </a:ext>
                  </a:extLst>
                </a:gridCol>
              </a:tblGrid>
              <a:tr h="744513">
                <a:tc>
                  <a:txBody>
                    <a:bodyPr/>
                    <a:lstStyle/>
                    <a:p>
                      <a:pPr algn="l">
                        <a:lnSpc>
                          <a:spcPts val="2239"/>
                        </a:lnSpc>
                        <a:defRPr/>
                      </a:pPr>
                      <a:r>
                        <a:rPr lang="en-US" sz="1599" dirty="0" err="1">
                          <a:solidFill>
                            <a:srgbClr val="003EA8"/>
                          </a:solidFill>
                          <a:ea typeface="Noto Sans KR" panose="020B0200000000000000" charset="-127"/>
                        </a:rPr>
                        <a:t>업무</a:t>
                      </a:r>
                      <a:endParaRPr lang="en-US" sz="1100" dirty="0"/>
                    </a:p>
                  </a:txBody>
                  <a:tcPr marL="185953" marR="185953" marT="185953" marB="185953" anchor="ctr">
                    <a:lnL w="8739" cap="flat" cmpd="sng" algn="ctr">
                      <a:solidFill>
                        <a:srgbClr val="003EA8"/>
                      </a:solidFill>
                      <a:prstDash val="solid"/>
                      <a:round/>
                      <a:headEnd type="none" w="med" len="med"/>
                      <a:tailEnd type="none" w="med" len="med"/>
                    </a:lnL>
                    <a:lnR w="5026" cap="flat" cmpd="sng" algn="ctr">
                      <a:solidFill>
                        <a:srgbClr val="003EA8"/>
                      </a:solidFill>
                      <a:prstDash val="solid"/>
                      <a:round/>
                      <a:headEnd type="none" w="med" len="med"/>
                      <a:tailEnd type="none" w="med" len="med"/>
                    </a:lnR>
                    <a:lnT w="8739" cap="flat" cmpd="sng" algn="ctr">
                      <a:solidFill>
                        <a:srgbClr val="003EA8"/>
                      </a:solidFill>
                      <a:prstDash val="solid"/>
                      <a:round/>
                      <a:headEnd type="none" w="med" len="med"/>
                      <a:tailEnd type="none" w="med" len="med"/>
                    </a:lnT>
                    <a:lnB w="5026" cap="flat" cmpd="sng" algn="ctr">
                      <a:solidFill>
                        <a:srgbClr val="003EA8"/>
                      </a:solidFill>
                      <a:prstDash val="solid"/>
                      <a:round/>
                      <a:headEnd type="none" w="med" len="med"/>
                      <a:tailEnd type="none" w="med" len="med"/>
                    </a:lnB>
                    <a:solidFill>
                      <a:srgbClr val="FFFFFF"/>
                    </a:solidFill>
                  </a:tcPr>
                </a:tc>
                <a:tc>
                  <a:txBody>
                    <a:bodyPr/>
                    <a:lstStyle/>
                    <a:p>
                      <a:pPr algn="ctr">
                        <a:lnSpc>
                          <a:spcPts val="2239"/>
                        </a:lnSpc>
                        <a:defRPr/>
                      </a:pPr>
                      <a:r>
                        <a:rPr lang="en-US" sz="1599" dirty="0" err="1">
                          <a:solidFill>
                            <a:srgbClr val="003EA8"/>
                          </a:solidFill>
                          <a:ea typeface="Noto Sans KR" panose="020B0200000000000000" charset="-127"/>
                        </a:rPr>
                        <a:t>첫째</a:t>
                      </a:r>
                      <a:r>
                        <a:rPr lang="en-US" sz="1599" dirty="0">
                          <a:solidFill>
                            <a:srgbClr val="003EA8"/>
                          </a:solidFill>
                          <a:ea typeface="Noto Sans KR" panose="020B0200000000000000" charset="-127"/>
                        </a:rPr>
                        <a:t> 주</a:t>
                      </a:r>
                      <a:endParaRPr lang="en-US" sz="1100" dirty="0"/>
                    </a:p>
                  </a:txBody>
                  <a:tcPr marL="185953" marR="185953" marT="185953" marB="185953" anchor="ctr">
                    <a:lnL w="5026" cap="flat" cmpd="sng" algn="ctr">
                      <a:solidFill>
                        <a:srgbClr val="003EA8"/>
                      </a:solidFill>
                      <a:prstDash val="solid"/>
                      <a:round/>
                      <a:headEnd type="none" w="med" len="med"/>
                      <a:tailEnd type="none" w="med" len="med"/>
                    </a:lnL>
                    <a:lnR w="5026" cap="flat" cmpd="sng" algn="ctr">
                      <a:solidFill>
                        <a:srgbClr val="003EA8"/>
                      </a:solidFill>
                      <a:prstDash val="solid"/>
                      <a:round/>
                      <a:headEnd type="none" w="med" len="med"/>
                      <a:tailEnd type="none" w="med" len="med"/>
                    </a:lnR>
                    <a:lnT w="8739" cap="flat" cmpd="sng" algn="ctr">
                      <a:solidFill>
                        <a:srgbClr val="003EA8"/>
                      </a:solidFill>
                      <a:prstDash val="solid"/>
                      <a:round/>
                      <a:headEnd type="none" w="med" len="med"/>
                      <a:tailEnd type="none" w="med" len="med"/>
                    </a:lnT>
                    <a:lnB w="5026" cap="flat" cmpd="sng" algn="ctr">
                      <a:solidFill>
                        <a:srgbClr val="003EA8"/>
                      </a:solidFill>
                      <a:prstDash val="solid"/>
                      <a:round/>
                      <a:headEnd type="none" w="med" len="med"/>
                      <a:tailEnd type="none" w="med" len="med"/>
                    </a:lnB>
                    <a:solidFill>
                      <a:srgbClr val="FFFFFF"/>
                    </a:solidFill>
                  </a:tcPr>
                </a:tc>
                <a:tc>
                  <a:txBody>
                    <a:bodyPr/>
                    <a:lstStyle/>
                    <a:p>
                      <a:pPr algn="ctr">
                        <a:lnSpc>
                          <a:spcPts val="2239"/>
                        </a:lnSpc>
                        <a:defRPr/>
                      </a:pPr>
                      <a:r>
                        <a:rPr lang="en-US" sz="1599" dirty="0" err="1">
                          <a:solidFill>
                            <a:srgbClr val="003EA8"/>
                          </a:solidFill>
                          <a:ea typeface="Noto Sans KR" panose="020B0200000000000000" charset="-127"/>
                        </a:rPr>
                        <a:t>둘째</a:t>
                      </a:r>
                      <a:r>
                        <a:rPr lang="en-US" sz="1599" dirty="0">
                          <a:solidFill>
                            <a:srgbClr val="003EA8"/>
                          </a:solidFill>
                          <a:ea typeface="Noto Sans KR" panose="020B0200000000000000" charset="-127"/>
                        </a:rPr>
                        <a:t> 주</a:t>
                      </a:r>
                      <a:endParaRPr lang="en-US" sz="1100" dirty="0"/>
                    </a:p>
                  </a:txBody>
                  <a:tcPr marL="185953" marR="185953" marT="185953" marB="185953" anchor="ctr">
                    <a:lnL w="5026" cap="flat" cmpd="sng" algn="ctr">
                      <a:solidFill>
                        <a:srgbClr val="003EA8"/>
                      </a:solidFill>
                      <a:prstDash val="solid"/>
                      <a:round/>
                      <a:headEnd type="none" w="med" len="med"/>
                      <a:tailEnd type="none" w="med" len="med"/>
                    </a:lnL>
                    <a:lnR w="5026" cap="flat" cmpd="sng" algn="ctr">
                      <a:solidFill>
                        <a:srgbClr val="003EA8"/>
                      </a:solidFill>
                      <a:prstDash val="solid"/>
                      <a:round/>
                      <a:headEnd type="none" w="med" len="med"/>
                      <a:tailEnd type="none" w="med" len="med"/>
                    </a:lnR>
                    <a:lnT w="8739" cap="flat" cmpd="sng" algn="ctr">
                      <a:solidFill>
                        <a:srgbClr val="003EA8"/>
                      </a:solidFill>
                      <a:prstDash val="solid"/>
                      <a:round/>
                      <a:headEnd type="none" w="med" len="med"/>
                      <a:tailEnd type="none" w="med" len="med"/>
                    </a:lnT>
                    <a:lnB w="5026" cap="flat" cmpd="sng" algn="ctr">
                      <a:solidFill>
                        <a:srgbClr val="003EA8"/>
                      </a:solidFill>
                      <a:prstDash val="solid"/>
                      <a:round/>
                      <a:headEnd type="none" w="med" len="med"/>
                      <a:tailEnd type="none" w="med" len="med"/>
                    </a:lnB>
                    <a:solidFill>
                      <a:srgbClr val="FFFFFF"/>
                    </a:solidFill>
                  </a:tcPr>
                </a:tc>
                <a:tc>
                  <a:txBody>
                    <a:bodyPr/>
                    <a:lstStyle/>
                    <a:p>
                      <a:pPr algn="ctr">
                        <a:lnSpc>
                          <a:spcPts val="2239"/>
                        </a:lnSpc>
                        <a:defRPr/>
                      </a:pPr>
                      <a:r>
                        <a:rPr lang="en-US" sz="1599" dirty="0" err="1">
                          <a:solidFill>
                            <a:srgbClr val="003EA8"/>
                          </a:solidFill>
                          <a:ea typeface="Noto Sans KR" panose="020B0200000000000000" charset="-127"/>
                        </a:rPr>
                        <a:t>셋째</a:t>
                      </a:r>
                      <a:r>
                        <a:rPr lang="en-US" sz="1599" dirty="0">
                          <a:solidFill>
                            <a:srgbClr val="003EA8"/>
                          </a:solidFill>
                          <a:ea typeface="Noto Sans KR" panose="020B0200000000000000" charset="-127"/>
                        </a:rPr>
                        <a:t> 주</a:t>
                      </a:r>
                      <a:endParaRPr lang="en-US" sz="1100" dirty="0"/>
                    </a:p>
                  </a:txBody>
                  <a:tcPr marL="185953" marR="185953" marT="185953" marB="185953" anchor="ctr">
                    <a:lnL w="5026" cap="flat" cmpd="sng" algn="ctr">
                      <a:solidFill>
                        <a:srgbClr val="003EA8"/>
                      </a:solidFill>
                      <a:prstDash val="solid"/>
                      <a:round/>
                      <a:headEnd type="none" w="med" len="med"/>
                      <a:tailEnd type="none" w="med" len="med"/>
                    </a:lnL>
                    <a:lnR w="5026" cap="flat" cmpd="sng" algn="ctr">
                      <a:solidFill>
                        <a:srgbClr val="003EA8"/>
                      </a:solidFill>
                      <a:prstDash val="solid"/>
                      <a:round/>
                      <a:headEnd type="none" w="med" len="med"/>
                      <a:tailEnd type="none" w="med" len="med"/>
                    </a:lnR>
                    <a:lnT w="8739" cap="flat" cmpd="sng" algn="ctr">
                      <a:solidFill>
                        <a:srgbClr val="003EA8"/>
                      </a:solidFill>
                      <a:prstDash val="solid"/>
                      <a:round/>
                      <a:headEnd type="none" w="med" len="med"/>
                      <a:tailEnd type="none" w="med" len="med"/>
                    </a:lnT>
                    <a:lnB w="5026" cap="flat" cmpd="sng" algn="ctr">
                      <a:solidFill>
                        <a:srgbClr val="003EA8"/>
                      </a:solidFill>
                      <a:prstDash val="solid"/>
                      <a:round/>
                      <a:headEnd type="none" w="med" len="med"/>
                      <a:tailEnd type="none" w="med" len="med"/>
                    </a:lnB>
                    <a:solidFill>
                      <a:srgbClr val="FFFFFF"/>
                    </a:solidFill>
                  </a:tcPr>
                </a:tc>
                <a:tc>
                  <a:txBody>
                    <a:bodyPr/>
                    <a:lstStyle/>
                    <a:p>
                      <a:pPr algn="ctr">
                        <a:lnSpc>
                          <a:spcPts val="2239"/>
                        </a:lnSpc>
                        <a:defRPr/>
                      </a:pPr>
                      <a:r>
                        <a:rPr lang="en-US" sz="1599" dirty="0" err="1">
                          <a:solidFill>
                            <a:srgbClr val="003EA8"/>
                          </a:solidFill>
                          <a:ea typeface="Noto Sans KR" panose="020B0200000000000000" charset="-127"/>
                        </a:rPr>
                        <a:t>넷째</a:t>
                      </a:r>
                      <a:r>
                        <a:rPr lang="en-US" sz="1599" dirty="0">
                          <a:solidFill>
                            <a:srgbClr val="003EA8"/>
                          </a:solidFill>
                          <a:ea typeface="Noto Sans KR" panose="020B0200000000000000" charset="-127"/>
                        </a:rPr>
                        <a:t> 주</a:t>
                      </a:r>
                      <a:endParaRPr lang="en-US" sz="1100" dirty="0"/>
                    </a:p>
                  </a:txBody>
                  <a:tcPr marL="185953" marR="185953" marT="185953" marB="185953" anchor="ctr">
                    <a:lnL w="5026" cap="flat" cmpd="sng" algn="ctr">
                      <a:solidFill>
                        <a:srgbClr val="003EA8"/>
                      </a:solidFill>
                      <a:prstDash val="solid"/>
                      <a:round/>
                      <a:headEnd type="none" w="med" len="med"/>
                      <a:tailEnd type="none" w="med" len="med"/>
                    </a:lnL>
                    <a:lnR w="5026" cap="flat" cmpd="sng" algn="ctr">
                      <a:solidFill>
                        <a:srgbClr val="003EA8"/>
                      </a:solidFill>
                      <a:prstDash val="solid"/>
                      <a:round/>
                      <a:headEnd type="none" w="med" len="med"/>
                      <a:tailEnd type="none" w="med" len="med"/>
                    </a:lnR>
                    <a:lnT w="8739" cap="flat" cmpd="sng" algn="ctr">
                      <a:solidFill>
                        <a:srgbClr val="003EA8"/>
                      </a:solidFill>
                      <a:prstDash val="solid"/>
                      <a:round/>
                      <a:headEnd type="none" w="med" len="med"/>
                      <a:tailEnd type="none" w="med" len="med"/>
                    </a:lnT>
                    <a:lnB w="5026" cap="flat" cmpd="sng" algn="ctr">
                      <a:solidFill>
                        <a:srgbClr val="003EA8"/>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713858">
                <a:tc>
                  <a:txBody>
                    <a:bodyPr/>
                    <a:lstStyle/>
                    <a:p>
                      <a:pPr algn="l">
                        <a:lnSpc>
                          <a:spcPts val="2239"/>
                        </a:lnSpc>
                        <a:defRPr/>
                      </a:pPr>
                      <a:r>
                        <a:rPr lang="en-US" sz="1599" dirty="0" err="1">
                          <a:solidFill>
                            <a:srgbClr val="003EA8"/>
                          </a:solidFill>
                          <a:ea typeface="Noto Sans KR" panose="020B0200000000000000" charset="-127"/>
                        </a:rPr>
                        <a:t>기획</a:t>
                      </a:r>
                      <a:r>
                        <a:rPr lang="en-US" sz="1599" dirty="0">
                          <a:solidFill>
                            <a:srgbClr val="003EA8"/>
                          </a:solidFill>
                          <a:ea typeface="Noto Sans KR" panose="020B0200000000000000" charset="-127"/>
                        </a:rPr>
                        <a:t> 및 </a:t>
                      </a:r>
                      <a:r>
                        <a:rPr lang="en-US" sz="1599" dirty="0" err="1">
                          <a:solidFill>
                            <a:srgbClr val="003EA8"/>
                          </a:solidFill>
                          <a:ea typeface="Noto Sans KR" panose="020B0200000000000000" charset="-127"/>
                        </a:rPr>
                        <a:t>업무</a:t>
                      </a:r>
                      <a:r>
                        <a:rPr lang="en-US" sz="1599" dirty="0">
                          <a:solidFill>
                            <a:srgbClr val="003EA8"/>
                          </a:solidFill>
                          <a:ea typeface="Noto Sans KR" panose="020B0200000000000000" charset="-127"/>
                        </a:rPr>
                        <a:t> </a:t>
                      </a:r>
                      <a:r>
                        <a:rPr lang="en-US" sz="1599" dirty="0" err="1">
                          <a:solidFill>
                            <a:srgbClr val="003EA8"/>
                          </a:solidFill>
                          <a:ea typeface="Noto Sans KR" panose="020B0200000000000000" charset="-127"/>
                        </a:rPr>
                        <a:t>분담</a:t>
                      </a:r>
                      <a:endParaRPr lang="en-US" sz="1100" dirty="0"/>
                    </a:p>
                  </a:txBody>
                  <a:tcPr marL="185953" marR="185953" marT="185953" marB="185953" anchor="ctr">
                    <a:lnL w="8739" cap="flat" cmpd="sng" algn="ctr">
                      <a:solidFill>
                        <a:srgbClr val="003EA8"/>
                      </a:solidFill>
                      <a:prstDash val="solid"/>
                      <a:round/>
                      <a:headEnd type="none" w="med" len="med"/>
                      <a:tailEnd type="none" w="med" len="med"/>
                    </a:lnL>
                    <a:lnR w="5026" cap="flat" cmpd="sng" algn="ctr">
                      <a:solidFill>
                        <a:srgbClr val="003EA8"/>
                      </a:solidFill>
                      <a:prstDash val="solid"/>
                      <a:round/>
                      <a:headEnd type="none" w="med" len="med"/>
                      <a:tailEnd type="none" w="med" len="med"/>
                    </a:lnR>
                    <a:lnT w="5026" cap="flat" cmpd="sng" algn="ctr">
                      <a:solidFill>
                        <a:srgbClr val="003EA8"/>
                      </a:solidFill>
                      <a:prstDash val="solid"/>
                      <a:round/>
                      <a:headEnd type="none" w="med" len="med"/>
                      <a:tailEnd type="none" w="med" len="med"/>
                    </a:lnT>
                    <a:lnB w="5026" cap="flat" cmpd="sng" algn="ctr">
                      <a:solidFill>
                        <a:srgbClr val="003EA8"/>
                      </a:solidFill>
                      <a:prstDash val="solid"/>
                      <a:round/>
                      <a:headEnd type="none" w="med" len="med"/>
                      <a:tailEnd type="none" w="med" len="med"/>
                    </a:lnB>
                    <a:solidFill>
                      <a:srgbClr val="FFFFFF"/>
                    </a:solidFill>
                  </a:tcPr>
                </a:tc>
                <a:tc>
                  <a:txBody>
                    <a:bodyPr/>
                    <a:lstStyle/>
                    <a:p>
                      <a:pPr algn="ctr">
                        <a:lnSpc>
                          <a:spcPts val="2239"/>
                        </a:lnSpc>
                        <a:defRPr/>
                      </a:pPr>
                      <a:endParaRPr lang="en-US" sz="1100"/>
                    </a:p>
                  </a:txBody>
                  <a:tcPr marL="185953" marR="185953" marT="185953" marB="185953" anchor="ctr">
                    <a:lnL w="5026" cap="flat" cmpd="sng" algn="ctr">
                      <a:solidFill>
                        <a:srgbClr val="003EA8"/>
                      </a:solidFill>
                      <a:prstDash val="solid"/>
                      <a:round/>
                      <a:headEnd type="none" w="med" len="med"/>
                      <a:tailEnd type="none" w="med" len="med"/>
                    </a:lnL>
                    <a:lnR w="5026" cap="flat" cmpd="sng" algn="ctr">
                      <a:solidFill>
                        <a:srgbClr val="003EA8"/>
                      </a:solidFill>
                      <a:prstDash val="solid"/>
                      <a:round/>
                      <a:headEnd type="none" w="med" len="med"/>
                      <a:tailEnd type="none" w="med" len="med"/>
                    </a:lnR>
                    <a:lnT w="5026" cap="flat" cmpd="sng" algn="ctr">
                      <a:solidFill>
                        <a:srgbClr val="003EA8"/>
                      </a:solidFill>
                      <a:prstDash val="solid"/>
                      <a:round/>
                      <a:headEnd type="none" w="med" len="med"/>
                      <a:tailEnd type="none" w="med" len="med"/>
                    </a:lnT>
                    <a:lnB w="5026" cap="flat" cmpd="sng" algn="ctr">
                      <a:solidFill>
                        <a:srgbClr val="003EA8"/>
                      </a:solidFill>
                      <a:prstDash val="solid"/>
                      <a:round/>
                      <a:headEnd type="none" w="med" len="med"/>
                      <a:tailEnd type="none" w="med" len="med"/>
                    </a:lnB>
                    <a:solidFill>
                      <a:srgbClr val="FFFFFF"/>
                    </a:solidFill>
                  </a:tcPr>
                </a:tc>
                <a:tc>
                  <a:txBody>
                    <a:bodyPr/>
                    <a:lstStyle/>
                    <a:p>
                      <a:pPr algn="ctr">
                        <a:lnSpc>
                          <a:spcPts val="2239"/>
                        </a:lnSpc>
                        <a:defRPr/>
                      </a:pPr>
                      <a:endParaRPr lang="en-US" sz="1100"/>
                    </a:p>
                  </a:txBody>
                  <a:tcPr marL="185953" marR="185953" marT="185953" marB="185953" anchor="ctr">
                    <a:lnL w="5026" cap="flat" cmpd="sng" algn="ctr">
                      <a:solidFill>
                        <a:srgbClr val="003EA8"/>
                      </a:solidFill>
                      <a:prstDash val="solid"/>
                      <a:round/>
                      <a:headEnd type="none" w="med" len="med"/>
                      <a:tailEnd type="none" w="med" len="med"/>
                    </a:lnL>
                    <a:lnR w="5026" cap="flat" cmpd="sng" algn="ctr">
                      <a:solidFill>
                        <a:srgbClr val="003EA8"/>
                      </a:solidFill>
                      <a:prstDash val="solid"/>
                      <a:round/>
                      <a:headEnd type="none" w="med" len="med"/>
                      <a:tailEnd type="none" w="med" len="med"/>
                    </a:lnR>
                    <a:lnT w="5026" cap="flat" cmpd="sng" algn="ctr">
                      <a:solidFill>
                        <a:srgbClr val="003EA8"/>
                      </a:solidFill>
                      <a:prstDash val="solid"/>
                      <a:round/>
                      <a:headEnd type="none" w="med" len="med"/>
                      <a:tailEnd type="none" w="med" len="med"/>
                    </a:lnT>
                    <a:lnB w="5026" cap="flat" cmpd="sng" algn="ctr">
                      <a:solidFill>
                        <a:srgbClr val="003EA8"/>
                      </a:solidFill>
                      <a:prstDash val="solid"/>
                      <a:round/>
                      <a:headEnd type="none" w="med" len="med"/>
                      <a:tailEnd type="none" w="med" len="med"/>
                    </a:lnB>
                    <a:solidFill>
                      <a:srgbClr val="FFFFFF"/>
                    </a:solidFill>
                  </a:tcPr>
                </a:tc>
                <a:tc>
                  <a:txBody>
                    <a:bodyPr/>
                    <a:lstStyle/>
                    <a:p>
                      <a:pPr algn="ctr">
                        <a:lnSpc>
                          <a:spcPts val="2239"/>
                        </a:lnSpc>
                        <a:defRPr/>
                      </a:pPr>
                      <a:endParaRPr lang="en-US" sz="1100"/>
                    </a:p>
                  </a:txBody>
                  <a:tcPr marL="185953" marR="185953" marT="185953" marB="185953" anchor="ctr">
                    <a:lnL w="5026" cap="flat" cmpd="sng" algn="ctr">
                      <a:solidFill>
                        <a:srgbClr val="003EA8"/>
                      </a:solidFill>
                      <a:prstDash val="solid"/>
                      <a:round/>
                      <a:headEnd type="none" w="med" len="med"/>
                      <a:tailEnd type="none" w="med" len="med"/>
                    </a:lnL>
                    <a:lnR w="5026" cap="flat" cmpd="sng" algn="ctr">
                      <a:solidFill>
                        <a:srgbClr val="003EA8"/>
                      </a:solidFill>
                      <a:prstDash val="solid"/>
                      <a:round/>
                      <a:headEnd type="none" w="med" len="med"/>
                      <a:tailEnd type="none" w="med" len="med"/>
                    </a:lnR>
                    <a:lnT w="5026" cap="flat" cmpd="sng" algn="ctr">
                      <a:solidFill>
                        <a:srgbClr val="003EA8"/>
                      </a:solidFill>
                      <a:prstDash val="solid"/>
                      <a:round/>
                      <a:headEnd type="none" w="med" len="med"/>
                      <a:tailEnd type="none" w="med" len="med"/>
                    </a:lnT>
                    <a:lnB w="5026" cap="flat" cmpd="sng" algn="ctr">
                      <a:solidFill>
                        <a:srgbClr val="003EA8"/>
                      </a:solidFill>
                      <a:prstDash val="solid"/>
                      <a:round/>
                      <a:headEnd type="none" w="med" len="med"/>
                      <a:tailEnd type="none" w="med" len="med"/>
                    </a:lnB>
                    <a:solidFill>
                      <a:srgbClr val="FFFFFF"/>
                    </a:solidFill>
                  </a:tcPr>
                </a:tc>
                <a:tc>
                  <a:txBody>
                    <a:bodyPr/>
                    <a:lstStyle/>
                    <a:p>
                      <a:pPr algn="ctr">
                        <a:lnSpc>
                          <a:spcPts val="2239"/>
                        </a:lnSpc>
                        <a:defRPr/>
                      </a:pPr>
                      <a:endParaRPr lang="en-US" sz="1100"/>
                    </a:p>
                  </a:txBody>
                  <a:tcPr marL="185953" marR="185953" marT="185953" marB="185953" anchor="ctr">
                    <a:lnL w="5026" cap="flat" cmpd="sng" algn="ctr">
                      <a:solidFill>
                        <a:srgbClr val="003EA8"/>
                      </a:solidFill>
                      <a:prstDash val="solid"/>
                      <a:round/>
                      <a:headEnd type="none" w="med" len="med"/>
                      <a:tailEnd type="none" w="med" len="med"/>
                    </a:lnL>
                    <a:lnR w="5026" cap="flat" cmpd="sng" algn="ctr">
                      <a:solidFill>
                        <a:srgbClr val="003EA8"/>
                      </a:solidFill>
                      <a:prstDash val="solid"/>
                      <a:round/>
                      <a:headEnd type="none" w="med" len="med"/>
                      <a:tailEnd type="none" w="med" len="med"/>
                    </a:lnR>
                    <a:lnT w="5026" cap="flat" cmpd="sng" algn="ctr">
                      <a:solidFill>
                        <a:srgbClr val="003EA8"/>
                      </a:solidFill>
                      <a:prstDash val="solid"/>
                      <a:round/>
                      <a:headEnd type="none" w="med" len="med"/>
                      <a:tailEnd type="none" w="med" len="med"/>
                    </a:lnT>
                    <a:lnB w="5026" cap="flat" cmpd="sng" algn="ctr">
                      <a:solidFill>
                        <a:srgbClr val="003EA8"/>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42436">
                <a:tc>
                  <a:txBody>
                    <a:bodyPr/>
                    <a:lstStyle/>
                    <a:p>
                      <a:pPr algn="l">
                        <a:lnSpc>
                          <a:spcPts val="2239"/>
                        </a:lnSpc>
                        <a:defRPr/>
                      </a:pPr>
                      <a:r>
                        <a:rPr lang="en-US" sz="1599" dirty="0" err="1">
                          <a:solidFill>
                            <a:srgbClr val="003EA8"/>
                          </a:solidFill>
                          <a:ea typeface="Noto Sans KR" panose="020B0200000000000000" charset="-127"/>
                        </a:rPr>
                        <a:t>와이어</a:t>
                      </a:r>
                      <a:r>
                        <a:rPr lang="en-US" sz="1599" dirty="0">
                          <a:solidFill>
                            <a:srgbClr val="003EA8"/>
                          </a:solidFill>
                          <a:ea typeface="Noto Sans KR" panose="020B0200000000000000" charset="-127"/>
                        </a:rPr>
                        <a:t> </a:t>
                      </a:r>
                      <a:r>
                        <a:rPr lang="en-US" sz="1599" dirty="0" err="1">
                          <a:solidFill>
                            <a:srgbClr val="003EA8"/>
                          </a:solidFill>
                          <a:ea typeface="Noto Sans KR" panose="020B0200000000000000" charset="-127"/>
                        </a:rPr>
                        <a:t>프레임</a:t>
                      </a:r>
                      <a:r>
                        <a:rPr lang="en-US" sz="1599" dirty="0">
                          <a:solidFill>
                            <a:srgbClr val="003EA8"/>
                          </a:solidFill>
                          <a:ea typeface="Noto Sans KR" panose="020B0200000000000000" charset="-127"/>
                        </a:rPr>
                        <a:t> </a:t>
                      </a:r>
                      <a:r>
                        <a:rPr lang="en-US" sz="1599" dirty="0" err="1">
                          <a:solidFill>
                            <a:srgbClr val="003EA8"/>
                          </a:solidFill>
                          <a:ea typeface="Noto Sans KR" panose="020B0200000000000000" charset="-127"/>
                        </a:rPr>
                        <a:t>제작</a:t>
                      </a:r>
                      <a:endParaRPr lang="en-US" sz="1100" dirty="0"/>
                    </a:p>
                  </a:txBody>
                  <a:tcPr marL="185953" marR="185953" marT="185953" marB="185953" anchor="ctr">
                    <a:lnL w="8739" cap="flat" cmpd="sng" algn="ctr">
                      <a:solidFill>
                        <a:srgbClr val="003EA8"/>
                      </a:solidFill>
                      <a:prstDash val="solid"/>
                      <a:round/>
                      <a:headEnd type="none" w="med" len="med"/>
                      <a:tailEnd type="none" w="med" len="med"/>
                    </a:lnL>
                    <a:lnR w="5026" cap="flat" cmpd="sng" algn="ctr">
                      <a:solidFill>
                        <a:srgbClr val="003EA8"/>
                      </a:solidFill>
                      <a:prstDash val="solid"/>
                      <a:round/>
                      <a:headEnd type="none" w="med" len="med"/>
                      <a:tailEnd type="none" w="med" len="med"/>
                    </a:lnR>
                    <a:lnT w="5026" cap="flat" cmpd="sng" algn="ctr">
                      <a:solidFill>
                        <a:srgbClr val="003EA8"/>
                      </a:solidFill>
                      <a:prstDash val="solid"/>
                      <a:round/>
                      <a:headEnd type="none" w="med" len="med"/>
                      <a:tailEnd type="none" w="med" len="med"/>
                    </a:lnT>
                    <a:lnB w="5026" cap="flat" cmpd="sng" algn="ctr">
                      <a:solidFill>
                        <a:srgbClr val="003EA8"/>
                      </a:solidFill>
                      <a:prstDash val="solid"/>
                      <a:round/>
                      <a:headEnd type="none" w="med" len="med"/>
                      <a:tailEnd type="none" w="med" len="med"/>
                    </a:lnB>
                    <a:solidFill>
                      <a:srgbClr val="FFFFFF"/>
                    </a:solidFill>
                  </a:tcPr>
                </a:tc>
                <a:tc>
                  <a:txBody>
                    <a:bodyPr/>
                    <a:lstStyle/>
                    <a:p>
                      <a:pPr algn="ctr">
                        <a:lnSpc>
                          <a:spcPts val="2239"/>
                        </a:lnSpc>
                        <a:defRPr/>
                      </a:pPr>
                      <a:endParaRPr lang="en-US" sz="1100"/>
                    </a:p>
                  </a:txBody>
                  <a:tcPr marL="185953" marR="185953" marT="185953" marB="185953" anchor="ctr">
                    <a:lnL w="5026" cap="flat" cmpd="sng" algn="ctr">
                      <a:solidFill>
                        <a:srgbClr val="003EA8"/>
                      </a:solidFill>
                      <a:prstDash val="solid"/>
                      <a:round/>
                      <a:headEnd type="none" w="med" len="med"/>
                      <a:tailEnd type="none" w="med" len="med"/>
                    </a:lnL>
                    <a:lnR w="5026" cap="flat" cmpd="sng" algn="ctr">
                      <a:solidFill>
                        <a:srgbClr val="003EA8"/>
                      </a:solidFill>
                      <a:prstDash val="solid"/>
                      <a:round/>
                      <a:headEnd type="none" w="med" len="med"/>
                      <a:tailEnd type="none" w="med" len="med"/>
                    </a:lnR>
                    <a:lnT w="5026" cap="flat" cmpd="sng" algn="ctr">
                      <a:solidFill>
                        <a:srgbClr val="003EA8"/>
                      </a:solidFill>
                      <a:prstDash val="solid"/>
                      <a:round/>
                      <a:headEnd type="none" w="med" len="med"/>
                      <a:tailEnd type="none" w="med" len="med"/>
                    </a:lnT>
                    <a:lnB w="5026" cap="flat" cmpd="sng" algn="ctr">
                      <a:solidFill>
                        <a:srgbClr val="003EA8"/>
                      </a:solidFill>
                      <a:prstDash val="solid"/>
                      <a:round/>
                      <a:headEnd type="none" w="med" len="med"/>
                      <a:tailEnd type="none" w="med" len="med"/>
                    </a:lnB>
                    <a:solidFill>
                      <a:srgbClr val="FFFFFF"/>
                    </a:solidFill>
                  </a:tcPr>
                </a:tc>
                <a:tc>
                  <a:txBody>
                    <a:bodyPr/>
                    <a:lstStyle/>
                    <a:p>
                      <a:pPr algn="ctr">
                        <a:lnSpc>
                          <a:spcPts val="2239"/>
                        </a:lnSpc>
                        <a:defRPr/>
                      </a:pPr>
                      <a:endParaRPr lang="en-US" sz="1100"/>
                    </a:p>
                  </a:txBody>
                  <a:tcPr marL="185953" marR="185953" marT="185953" marB="185953" anchor="ctr">
                    <a:lnL w="5026" cap="flat" cmpd="sng" algn="ctr">
                      <a:solidFill>
                        <a:srgbClr val="003EA8"/>
                      </a:solidFill>
                      <a:prstDash val="solid"/>
                      <a:round/>
                      <a:headEnd type="none" w="med" len="med"/>
                      <a:tailEnd type="none" w="med" len="med"/>
                    </a:lnL>
                    <a:lnR w="5026" cap="flat" cmpd="sng" algn="ctr">
                      <a:solidFill>
                        <a:srgbClr val="003EA8"/>
                      </a:solidFill>
                      <a:prstDash val="solid"/>
                      <a:round/>
                      <a:headEnd type="none" w="med" len="med"/>
                      <a:tailEnd type="none" w="med" len="med"/>
                    </a:lnR>
                    <a:lnT w="5026" cap="flat" cmpd="sng" algn="ctr">
                      <a:solidFill>
                        <a:srgbClr val="003EA8"/>
                      </a:solidFill>
                      <a:prstDash val="solid"/>
                      <a:round/>
                      <a:headEnd type="none" w="med" len="med"/>
                      <a:tailEnd type="none" w="med" len="med"/>
                    </a:lnT>
                    <a:lnB w="5026" cap="flat" cmpd="sng" algn="ctr">
                      <a:solidFill>
                        <a:srgbClr val="003EA8"/>
                      </a:solidFill>
                      <a:prstDash val="solid"/>
                      <a:round/>
                      <a:headEnd type="none" w="med" len="med"/>
                      <a:tailEnd type="none" w="med" len="med"/>
                    </a:lnB>
                    <a:solidFill>
                      <a:srgbClr val="FFFFFF"/>
                    </a:solidFill>
                  </a:tcPr>
                </a:tc>
                <a:tc>
                  <a:txBody>
                    <a:bodyPr/>
                    <a:lstStyle/>
                    <a:p>
                      <a:pPr algn="ctr">
                        <a:lnSpc>
                          <a:spcPts val="2239"/>
                        </a:lnSpc>
                        <a:defRPr/>
                      </a:pPr>
                      <a:endParaRPr lang="en-US" sz="1100"/>
                    </a:p>
                  </a:txBody>
                  <a:tcPr marL="185953" marR="185953" marT="185953" marB="185953" anchor="ctr">
                    <a:lnL w="5026" cap="flat" cmpd="sng" algn="ctr">
                      <a:solidFill>
                        <a:srgbClr val="003EA8"/>
                      </a:solidFill>
                      <a:prstDash val="solid"/>
                      <a:round/>
                      <a:headEnd type="none" w="med" len="med"/>
                      <a:tailEnd type="none" w="med" len="med"/>
                    </a:lnL>
                    <a:lnR w="5026" cap="flat" cmpd="sng" algn="ctr">
                      <a:solidFill>
                        <a:srgbClr val="003EA8"/>
                      </a:solidFill>
                      <a:prstDash val="solid"/>
                      <a:round/>
                      <a:headEnd type="none" w="med" len="med"/>
                      <a:tailEnd type="none" w="med" len="med"/>
                    </a:lnR>
                    <a:lnT w="5026" cap="flat" cmpd="sng" algn="ctr">
                      <a:solidFill>
                        <a:srgbClr val="003EA8"/>
                      </a:solidFill>
                      <a:prstDash val="solid"/>
                      <a:round/>
                      <a:headEnd type="none" w="med" len="med"/>
                      <a:tailEnd type="none" w="med" len="med"/>
                    </a:lnT>
                    <a:lnB w="5026" cap="flat" cmpd="sng" algn="ctr">
                      <a:solidFill>
                        <a:srgbClr val="003EA8"/>
                      </a:solidFill>
                      <a:prstDash val="solid"/>
                      <a:round/>
                      <a:headEnd type="none" w="med" len="med"/>
                      <a:tailEnd type="none" w="med" len="med"/>
                    </a:lnB>
                    <a:solidFill>
                      <a:srgbClr val="FFFFFF"/>
                    </a:solidFill>
                  </a:tcPr>
                </a:tc>
                <a:tc>
                  <a:txBody>
                    <a:bodyPr/>
                    <a:lstStyle/>
                    <a:p>
                      <a:pPr algn="ctr">
                        <a:lnSpc>
                          <a:spcPts val="2239"/>
                        </a:lnSpc>
                        <a:defRPr/>
                      </a:pPr>
                      <a:endParaRPr lang="en-US" sz="1100"/>
                    </a:p>
                  </a:txBody>
                  <a:tcPr marL="185953" marR="185953" marT="185953" marB="185953" anchor="ctr">
                    <a:lnL w="5026" cap="flat" cmpd="sng" algn="ctr">
                      <a:solidFill>
                        <a:srgbClr val="003EA8"/>
                      </a:solidFill>
                      <a:prstDash val="solid"/>
                      <a:round/>
                      <a:headEnd type="none" w="med" len="med"/>
                      <a:tailEnd type="none" w="med" len="med"/>
                    </a:lnL>
                    <a:lnR w="5026" cap="flat" cmpd="sng" algn="ctr">
                      <a:solidFill>
                        <a:srgbClr val="003EA8"/>
                      </a:solidFill>
                      <a:prstDash val="solid"/>
                      <a:round/>
                      <a:headEnd type="none" w="med" len="med"/>
                      <a:tailEnd type="none" w="med" len="med"/>
                    </a:lnR>
                    <a:lnT w="5026" cap="flat" cmpd="sng" algn="ctr">
                      <a:solidFill>
                        <a:srgbClr val="003EA8"/>
                      </a:solidFill>
                      <a:prstDash val="solid"/>
                      <a:round/>
                      <a:headEnd type="none" w="med" len="med"/>
                      <a:tailEnd type="none" w="med" len="med"/>
                    </a:lnT>
                    <a:lnB w="5026" cap="flat" cmpd="sng" algn="ctr">
                      <a:solidFill>
                        <a:srgbClr val="003EA8"/>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742436">
                <a:tc>
                  <a:txBody>
                    <a:bodyPr/>
                    <a:lstStyle/>
                    <a:p>
                      <a:pPr algn="l">
                        <a:lnSpc>
                          <a:spcPts val="2239"/>
                        </a:lnSpc>
                        <a:defRPr/>
                      </a:pPr>
                      <a:r>
                        <a:rPr lang="en-US" sz="1599" dirty="0" err="1">
                          <a:solidFill>
                            <a:srgbClr val="003EA8"/>
                          </a:solidFill>
                          <a:ea typeface="Noto Sans KR" panose="020B0200000000000000" charset="-127"/>
                        </a:rPr>
                        <a:t>데이터베이스</a:t>
                      </a:r>
                      <a:r>
                        <a:rPr lang="en-US" sz="1599" dirty="0">
                          <a:solidFill>
                            <a:srgbClr val="003EA8"/>
                          </a:solidFill>
                          <a:ea typeface="Noto Sans KR" panose="020B0200000000000000" charset="-127"/>
                        </a:rPr>
                        <a:t> </a:t>
                      </a:r>
                      <a:r>
                        <a:rPr lang="en-US" sz="1599" dirty="0" err="1">
                          <a:solidFill>
                            <a:srgbClr val="003EA8"/>
                          </a:solidFill>
                          <a:ea typeface="Noto Sans KR" panose="020B0200000000000000" charset="-127"/>
                        </a:rPr>
                        <a:t>설계</a:t>
                      </a:r>
                      <a:endParaRPr lang="en-US" sz="1100" dirty="0"/>
                    </a:p>
                  </a:txBody>
                  <a:tcPr marL="185953" marR="185953" marT="185953" marB="185953" anchor="ctr">
                    <a:lnL w="8739" cap="flat" cmpd="sng" algn="ctr">
                      <a:solidFill>
                        <a:srgbClr val="003EA8"/>
                      </a:solidFill>
                      <a:prstDash val="solid"/>
                      <a:round/>
                      <a:headEnd type="none" w="med" len="med"/>
                      <a:tailEnd type="none" w="med" len="med"/>
                    </a:lnL>
                    <a:lnR w="5026" cap="flat" cmpd="sng" algn="ctr">
                      <a:solidFill>
                        <a:srgbClr val="003EA8"/>
                      </a:solidFill>
                      <a:prstDash val="solid"/>
                      <a:round/>
                      <a:headEnd type="none" w="med" len="med"/>
                      <a:tailEnd type="none" w="med" len="med"/>
                    </a:lnR>
                    <a:lnT w="5026" cap="flat" cmpd="sng" algn="ctr">
                      <a:solidFill>
                        <a:srgbClr val="003EA8"/>
                      </a:solidFill>
                      <a:prstDash val="solid"/>
                      <a:round/>
                      <a:headEnd type="none" w="med" len="med"/>
                      <a:tailEnd type="none" w="med" len="med"/>
                    </a:lnT>
                    <a:lnB w="5026" cap="flat" cmpd="sng" algn="ctr">
                      <a:solidFill>
                        <a:srgbClr val="003EA8"/>
                      </a:solidFill>
                      <a:prstDash val="solid"/>
                      <a:round/>
                      <a:headEnd type="none" w="med" len="med"/>
                      <a:tailEnd type="none" w="med" len="med"/>
                    </a:lnB>
                    <a:solidFill>
                      <a:srgbClr val="FFFFFF"/>
                    </a:solidFill>
                  </a:tcPr>
                </a:tc>
                <a:tc>
                  <a:txBody>
                    <a:bodyPr/>
                    <a:lstStyle/>
                    <a:p>
                      <a:pPr algn="ctr">
                        <a:lnSpc>
                          <a:spcPts val="2239"/>
                        </a:lnSpc>
                        <a:defRPr/>
                      </a:pPr>
                      <a:endParaRPr lang="en-US" sz="1100"/>
                    </a:p>
                  </a:txBody>
                  <a:tcPr marL="185953" marR="185953" marT="185953" marB="185953" anchor="ctr">
                    <a:lnL w="5026" cap="flat" cmpd="sng" algn="ctr">
                      <a:solidFill>
                        <a:srgbClr val="003EA8"/>
                      </a:solidFill>
                      <a:prstDash val="solid"/>
                      <a:round/>
                      <a:headEnd type="none" w="med" len="med"/>
                      <a:tailEnd type="none" w="med" len="med"/>
                    </a:lnL>
                    <a:lnR w="5026" cap="flat" cmpd="sng" algn="ctr">
                      <a:solidFill>
                        <a:srgbClr val="003EA8"/>
                      </a:solidFill>
                      <a:prstDash val="solid"/>
                      <a:round/>
                      <a:headEnd type="none" w="med" len="med"/>
                      <a:tailEnd type="none" w="med" len="med"/>
                    </a:lnR>
                    <a:lnT w="5026" cap="flat" cmpd="sng" algn="ctr">
                      <a:solidFill>
                        <a:srgbClr val="003EA8"/>
                      </a:solidFill>
                      <a:prstDash val="solid"/>
                      <a:round/>
                      <a:headEnd type="none" w="med" len="med"/>
                      <a:tailEnd type="none" w="med" len="med"/>
                    </a:lnT>
                    <a:lnB w="5026" cap="flat" cmpd="sng" algn="ctr">
                      <a:solidFill>
                        <a:srgbClr val="003EA8"/>
                      </a:solidFill>
                      <a:prstDash val="solid"/>
                      <a:round/>
                      <a:headEnd type="none" w="med" len="med"/>
                      <a:tailEnd type="none" w="med" len="med"/>
                    </a:lnB>
                    <a:solidFill>
                      <a:srgbClr val="FFFFFF"/>
                    </a:solidFill>
                  </a:tcPr>
                </a:tc>
                <a:tc>
                  <a:txBody>
                    <a:bodyPr/>
                    <a:lstStyle/>
                    <a:p>
                      <a:pPr algn="ctr">
                        <a:lnSpc>
                          <a:spcPts val="2239"/>
                        </a:lnSpc>
                        <a:defRPr/>
                      </a:pPr>
                      <a:endParaRPr lang="en-US" sz="1100"/>
                    </a:p>
                  </a:txBody>
                  <a:tcPr marL="185953" marR="185953" marT="185953" marB="185953" anchor="ctr">
                    <a:lnL w="5026" cap="flat" cmpd="sng" algn="ctr">
                      <a:solidFill>
                        <a:srgbClr val="003EA8"/>
                      </a:solidFill>
                      <a:prstDash val="solid"/>
                      <a:round/>
                      <a:headEnd type="none" w="med" len="med"/>
                      <a:tailEnd type="none" w="med" len="med"/>
                    </a:lnL>
                    <a:lnR w="5026" cap="flat" cmpd="sng" algn="ctr">
                      <a:solidFill>
                        <a:srgbClr val="003EA8"/>
                      </a:solidFill>
                      <a:prstDash val="solid"/>
                      <a:round/>
                      <a:headEnd type="none" w="med" len="med"/>
                      <a:tailEnd type="none" w="med" len="med"/>
                    </a:lnR>
                    <a:lnT w="5026" cap="flat" cmpd="sng" algn="ctr">
                      <a:solidFill>
                        <a:srgbClr val="003EA8"/>
                      </a:solidFill>
                      <a:prstDash val="solid"/>
                      <a:round/>
                      <a:headEnd type="none" w="med" len="med"/>
                      <a:tailEnd type="none" w="med" len="med"/>
                    </a:lnT>
                    <a:lnB w="5026" cap="flat" cmpd="sng" algn="ctr">
                      <a:solidFill>
                        <a:srgbClr val="003EA8"/>
                      </a:solidFill>
                      <a:prstDash val="solid"/>
                      <a:round/>
                      <a:headEnd type="none" w="med" len="med"/>
                      <a:tailEnd type="none" w="med" len="med"/>
                    </a:lnB>
                    <a:solidFill>
                      <a:srgbClr val="FFFFFF"/>
                    </a:solidFill>
                  </a:tcPr>
                </a:tc>
                <a:tc>
                  <a:txBody>
                    <a:bodyPr/>
                    <a:lstStyle/>
                    <a:p>
                      <a:pPr algn="ctr">
                        <a:lnSpc>
                          <a:spcPts val="2239"/>
                        </a:lnSpc>
                        <a:defRPr/>
                      </a:pPr>
                      <a:endParaRPr lang="en-US" sz="1100"/>
                    </a:p>
                  </a:txBody>
                  <a:tcPr marL="185953" marR="185953" marT="185953" marB="185953" anchor="ctr">
                    <a:lnL w="5026" cap="flat" cmpd="sng" algn="ctr">
                      <a:solidFill>
                        <a:srgbClr val="003EA8"/>
                      </a:solidFill>
                      <a:prstDash val="solid"/>
                      <a:round/>
                      <a:headEnd type="none" w="med" len="med"/>
                      <a:tailEnd type="none" w="med" len="med"/>
                    </a:lnL>
                    <a:lnR w="5026" cap="flat" cmpd="sng" algn="ctr">
                      <a:solidFill>
                        <a:srgbClr val="003EA8"/>
                      </a:solidFill>
                      <a:prstDash val="solid"/>
                      <a:round/>
                      <a:headEnd type="none" w="med" len="med"/>
                      <a:tailEnd type="none" w="med" len="med"/>
                    </a:lnR>
                    <a:lnT w="5026" cap="flat" cmpd="sng" algn="ctr">
                      <a:solidFill>
                        <a:srgbClr val="003EA8"/>
                      </a:solidFill>
                      <a:prstDash val="solid"/>
                      <a:round/>
                      <a:headEnd type="none" w="med" len="med"/>
                      <a:tailEnd type="none" w="med" len="med"/>
                    </a:lnT>
                    <a:lnB w="5026" cap="flat" cmpd="sng" algn="ctr">
                      <a:solidFill>
                        <a:srgbClr val="003EA8"/>
                      </a:solidFill>
                      <a:prstDash val="solid"/>
                      <a:round/>
                      <a:headEnd type="none" w="med" len="med"/>
                      <a:tailEnd type="none" w="med" len="med"/>
                    </a:lnB>
                    <a:solidFill>
                      <a:srgbClr val="FFFFFF"/>
                    </a:solidFill>
                  </a:tcPr>
                </a:tc>
                <a:tc>
                  <a:txBody>
                    <a:bodyPr/>
                    <a:lstStyle/>
                    <a:p>
                      <a:pPr algn="ctr">
                        <a:lnSpc>
                          <a:spcPts val="2239"/>
                        </a:lnSpc>
                        <a:defRPr/>
                      </a:pPr>
                      <a:endParaRPr lang="en-US" sz="1100"/>
                    </a:p>
                  </a:txBody>
                  <a:tcPr marL="185953" marR="185953" marT="185953" marB="185953" anchor="ctr">
                    <a:lnL w="5026" cap="flat" cmpd="sng" algn="ctr">
                      <a:solidFill>
                        <a:srgbClr val="003EA8"/>
                      </a:solidFill>
                      <a:prstDash val="solid"/>
                      <a:round/>
                      <a:headEnd type="none" w="med" len="med"/>
                      <a:tailEnd type="none" w="med" len="med"/>
                    </a:lnL>
                    <a:lnR w="5026" cap="flat" cmpd="sng" algn="ctr">
                      <a:solidFill>
                        <a:srgbClr val="003EA8"/>
                      </a:solidFill>
                      <a:prstDash val="solid"/>
                      <a:round/>
                      <a:headEnd type="none" w="med" len="med"/>
                      <a:tailEnd type="none" w="med" len="med"/>
                    </a:lnR>
                    <a:lnT w="5026" cap="flat" cmpd="sng" algn="ctr">
                      <a:solidFill>
                        <a:srgbClr val="003EA8"/>
                      </a:solidFill>
                      <a:prstDash val="solid"/>
                      <a:round/>
                      <a:headEnd type="none" w="med" len="med"/>
                      <a:tailEnd type="none" w="med" len="med"/>
                    </a:lnT>
                    <a:lnB w="5026" cap="flat" cmpd="sng" algn="ctr">
                      <a:solidFill>
                        <a:srgbClr val="003EA8"/>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713858">
                <a:tc>
                  <a:txBody>
                    <a:bodyPr/>
                    <a:lstStyle/>
                    <a:p>
                      <a:pPr algn="l">
                        <a:lnSpc>
                          <a:spcPts val="2239"/>
                        </a:lnSpc>
                        <a:defRPr/>
                      </a:pPr>
                      <a:r>
                        <a:rPr lang="en-US" sz="1599" dirty="0" err="1">
                          <a:solidFill>
                            <a:srgbClr val="003EA8"/>
                          </a:solidFill>
                          <a:ea typeface="Noto Sans KR" panose="020B0200000000000000" charset="-127"/>
                        </a:rPr>
                        <a:t>백엔드</a:t>
                      </a:r>
                      <a:endParaRPr lang="en-US" sz="1100" dirty="0"/>
                    </a:p>
                  </a:txBody>
                  <a:tcPr marL="185953" marR="185953" marT="185953" marB="185953" anchor="ctr">
                    <a:lnL w="8739" cap="flat" cmpd="sng" algn="ctr">
                      <a:solidFill>
                        <a:srgbClr val="003EA8"/>
                      </a:solidFill>
                      <a:prstDash val="solid"/>
                      <a:round/>
                      <a:headEnd type="none" w="med" len="med"/>
                      <a:tailEnd type="none" w="med" len="med"/>
                    </a:lnL>
                    <a:lnR w="5026" cap="flat" cmpd="sng" algn="ctr">
                      <a:solidFill>
                        <a:srgbClr val="003EA8"/>
                      </a:solidFill>
                      <a:prstDash val="solid"/>
                      <a:round/>
                      <a:headEnd type="none" w="med" len="med"/>
                      <a:tailEnd type="none" w="med" len="med"/>
                    </a:lnR>
                    <a:lnT w="5026" cap="flat" cmpd="sng" algn="ctr">
                      <a:solidFill>
                        <a:srgbClr val="003EA8"/>
                      </a:solidFill>
                      <a:prstDash val="solid"/>
                      <a:round/>
                      <a:headEnd type="none" w="med" len="med"/>
                      <a:tailEnd type="none" w="med" len="med"/>
                    </a:lnT>
                    <a:lnB w="5026" cap="flat" cmpd="sng" algn="ctr">
                      <a:solidFill>
                        <a:srgbClr val="003EA8"/>
                      </a:solidFill>
                      <a:prstDash val="solid"/>
                      <a:round/>
                      <a:headEnd type="none" w="med" len="med"/>
                      <a:tailEnd type="none" w="med" len="med"/>
                    </a:lnB>
                    <a:solidFill>
                      <a:srgbClr val="FFFFFF"/>
                    </a:solidFill>
                  </a:tcPr>
                </a:tc>
                <a:tc>
                  <a:txBody>
                    <a:bodyPr/>
                    <a:lstStyle/>
                    <a:p>
                      <a:pPr algn="ctr">
                        <a:lnSpc>
                          <a:spcPts val="2239"/>
                        </a:lnSpc>
                        <a:defRPr/>
                      </a:pPr>
                      <a:endParaRPr lang="en-US" sz="1100"/>
                    </a:p>
                  </a:txBody>
                  <a:tcPr marL="185953" marR="185953" marT="185953" marB="185953" anchor="ctr">
                    <a:lnL w="5026" cap="flat" cmpd="sng" algn="ctr">
                      <a:solidFill>
                        <a:srgbClr val="003EA8"/>
                      </a:solidFill>
                      <a:prstDash val="solid"/>
                      <a:round/>
                      <a:headEnd type="none" w="med" len="med"/>
                      <a:tailEnd type="none" w="med" len="med"/>
                    </a:lnL>
                    <a:lnR w="5026" cap="flat" cmpd="sng" algn="ctr">
                      <a:solidFill>
                        <a:srgbClr val="003EA8"/>
                      </a:solidFill>
                      <a:prstDash val="solid"/>
                      <a:round/>
                      <a:headEnd type="none" w="med" len="med"/>
                      <a:tailEnd type="none" w="med" len="med"/>
                    </a:lnR>
                    <a:lnT w="5026" cap="flat" cmpd="sng" algn="ctr">
                      <a:solidFill>
                        <a:srgbClr val="003EA8"/>
                      </a:solidFill>
                      <a:prstDash val="solid"/>
                      <a:round/>
                      <a:headEnd type="none" w="med" len="med"/>
                      <a:tailEnd type="none" w="med" len="med"/>
                    </a:lnT>
                    <a:lnB w="5026" cap="flat" cmpd="sng" algn="ctr">
                      <a:solidFill>
                        <a:srgbClr val="003EA8"/>
                      </a:solidFill>
                      <a:prstDash val="solid"/>
                      <a:round/>
                      <a:headEnd type="none" w="med" len="med"/>
                      <a:tailEnd type="none" w="med" len="med"/>
                    </a:lnB>
                    <a:solidFill>
                      <a:srgbClr val="FFFFFF"/>
                    </a:solidFill>
                  </a:tcPr>
                </a:tc>
                <a:tc>
                  <a:txBody>
                    <a:bodyPr/>
                    <a:lstStyle/>
                    <a:p>
                      <a:pPr algn="ctr">
                        <a:lnSpc>
                          <a:spcPts val="2239"/>
                        </a:lnSpc>
                        <a:defRPr/>
                      </a:pPr>
                      <a:endParaRPr lang="en-US" sz="1100"/>
                    </a:p>
                  </a:txBody>
                  <a:tcPr marL="185953" marR="185953" marT="185953" marB="185953" anchor="ctr">
                    <a:lnL w="5026" cap="flat" cmpd="sng" algn="ctr">
                      <a:solidFill>
                        <a:srgbClr val="003EA8"/>
                      </a:solidFill>
                      <a:prstDash val="solid"/>
                      <a:round/>
                      <a:headEnd type="none" w="med" len="med"/>
                      <a:tailEnd type="none" w="med" len="med"/>
                    </a:lnL>
                    <a:lnR w="5026" cap="flat" cmpd="sng" algn="ctr">
                      <a:solidFill>
                        <a:srgbClr val="003EA8"/>
                      </a:solidFill>
                      <a:prstDash val="solid"/>
                      <a:round/>
                      <a:headEnd type="none" w="med" len="med"/>
                      <a:tailEnd type="none" w="med" len="med"/>
                    </a:lnR>
                    <a:lnT w="5026" cap="flat" cmpd="sng" algn="ctr">
                      <a:solidFill>
                        <a:srgbClr val="003EA8"/>
                      </a:solidFill>
                      <a:prstDash val="solid"/>
                      <a:round/>
                      <a:headEnd type="none" w="med" len="med"/>
                      <a:tailEnd type="none" w="med" len="med"/>
                    </a:lnT>
                    <a:lnB w="5026" cap="flat" cmpd="sng" algn="ctr">
                      <a:solidFill>
                        <a:srgbClr val="003EA8"/>
                      </a:solidFill>
                      <a:prstDash val="solid"/>
                      <a:round/>
                      <a:headEnd type="none" w="med" len="med"/>
                      <a:tailEnd type="none" w="med" len="med"/>
                    </a:lnB>
                    <a:solidFill>
                      <a:srgbClr val="FFFFFF"/>
                    </a:solidFill>
                  </a:tcPr>
                </a:tc>
                <a:tc>
                  <a:txBody>
                    <a:bodyPr/>
                    <a:lstStyle/>
                    <a:p>
                      <a:pPr algn="ctr">
                        <a:lnSpc>
                          <a:spcPts val="2239"/>
                        </a:lnSpc>
                        <a:defRPr/>
                      </a:pPr>
                      <a:endParaRPr lang="en-US" sz="1100"/>
                    </a:p>
                  </a:txBody>
                  <a:tcPr marL="185953" marR="185953" marT="185953" marB="185953" anchor="ctr">
                    <a:lnL w="5026" cap="flat" cmpd="sng" algn="ctr">
                      <a:solidFill>
                        <a:srgbClr val="003EA8"/>
                      </a:solidFill>
                      <a:prstDash val="solid"/>
                      <a:round/>
                      <a:headEnd type="none" w="med" len="med"/>
                      <a:tailEnd type="none" w="med" len="med"/>
                    </a:lnL>
                    <a:lnR w="5026" cap="flat" cmpd="sng" algn="ctr">
                      <a:solidFill>
                        <a:srgbClr val="003EA8"/>
                      </a:solidFill>
                      <a:prstDash val="solid"/>
                      <a:round/>
                      <a:headEnd type="none" w="med" len="med"/>
                      <a:tailEnd type="none" w="med" len="med"/>
                    </a:lnR>
                    <a:lnT w="5026" cap="flat" cmpd="sng" algn="ctr">
                      <a:solidFill>
                        <a:srgbClr val="003EA8"/>
                      </a:solidFill>
                      <a:prstDash val="solid"/>
                      <a:round/>
                      <a:headEnd type="none" w="med" len="med"/>
                      <a:tailEnd type="none" w="med" len="med"/>
                    </a:lnT>
                    <a:lnB w="5026" cap="flat" cmpd="sng" algn="ctr">
                      <a:solidFill>
                        <a:srgbClr val="003EA8"/>
                      </a:solidFill>
                      <a:prstDash val="solid"/>
                      <a:round/>
                      <a:headEnd type="none" w="med" len="med"/>
                      <a:tailEnd type="none" w="med" len="med"/>
                    </a:lnB>
                    <a:solidFill>
                      <a:srgbClr val="FFFFFF"/>
                    </a:solidFill>
                  </a:tcPr>
                </a:tc>
                <a:tc>
                  <a:txBody>
                    <a:bodyPr/>
                    <a:lstStyle/>
                    <a:p>
                      <a:pPr algn="ctr">
                        <a:lnSpc>
                          <a:spcPts val="2239"/>
                        </a:lnSpc>
                        <a:defRPr/>
                      </a:pPr>
                      <a:endParaRPr lang="en-US" sz="1100"/>
                    </a:p>
                  </a:txBody>
                  <a:tcPr marL="185953" marR="185953" marT="185953" marB="185953" anchor="ctr">
                    <a:lnL w="5026" cap="flat" cmpd="sng" algn="ctr">
                      <a:solidFill>
                        <a:srgbClr val="003EA8"/>
                      </a:solidFill>
                      <a:prstDash val="solid"/>
                      <a:round/>
                      <a:headEnd type="none" w="med" len="med"/>
                      <a:tailEnd type="none" w="med" len="med"/>
                    </a:lnL>
                    <a:lnR w="5026" cap="flat" cmpd="sng" algn="ctr">
                      <a:solidFill>
                        <a:srgbClr val="003EA8"/>
                      </a:solidFill>
                      <a:prstDash val="solid"/>
                      <a:round/>
                      <a:headEnd type="none" w="med" len="med"/>
                      <a:tailEnd type="none" w="med" len="med"/>
                    </a:lnR>
                    <a:lnT w="5026" cap="flat" cmpd="sng" algn="ctr">
                      <a:solidFill>
                        <a:srgbClr val="003EA8"/>
                      </a:solidFill>
                      <a:prstDash val="solid"/>
                      <a:round/>
                      <a:headEnd type="none" w="med" len="med"/>
                      <a:tailEnd type="none" w="med" len="med"/>
                    </a:lnT>
                    <a:lnB w="5026" cap="flat" cmpd="sng" algn="ctr">
                      <a:solidFill>
                        <a:srgbClr val="003EA8"/>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742436">
                <a:tc>
                  <a:txBody>
                    <a:bodyPr/>
                    <a:lstStyle/>
                    <a:p>
                      <a:pPr algn="l">
                        <a:lnSpc>
                          <a:spcPts val="2239"/>
                        </a:lnSpc>
                        <a:defRPr/>
                      </a:pPr>
                      <a:r>
                        <a:rPr lang="en-US" sz="1599" dirty="0" err="1">
                          <a:solidFill>
                            <a:srgbClr val="003EA8"/>
                          </a:solidFill>
                          <a:ea typeface="Noto Sans KR" panose="020B0200000000000000" charset="-127"/>
                        </a:rPr>
                        <a:t>프론트엔드</a:t>
                      </a:r>
                      <a:endParaRPr lang="en-US" sz="1100" dirty="0"/>
                    </a:p>
                  </a:txBody>
                  <a:tcPr marL="185953" marR="185953" marT="185953" marB="185953" anchor="ctr">
                    <a:lnL w="8739" cap="flat" cmpd="sng" algn="ctr">
                      <a:solidFill>
                        <a:srgbClr val="003EA8"/>
                      </a:solidFill>
                      <a:prstDash val="solid"/>
                      <a:round/>
                      <a:headEnd type="none" w="med" len="med"/>
                      <a:tailEnd type="none" w="med" len="med"/>
                    </a:lnL>
                    <a:lnR w="5026" cap="flat" cmpd="sng" algn="ctr">
                      <a:solidFill>
                        <a:srgbClr val="003EA8"/>
                      </a:solidFill>
                      <a:prstDash val="solid"/>
                      <a:round/>
                      <a:headEnd type="none" w="med" len="med"/>
                      <a:tailEnd type="none" w="med" len="med"/>
                    </a:lnR>
                    <a:lnT w="5026" cap="flat" cmpd="sng" algn="ctr">
                      <a:solidFill>
                        <a:srgbClr val="003EA8"/>
                      </a:solidFill>
                      <a:prstDash val="solid"/>
                      <a:round/>
                      <a:headEnd type="none" w="med" len="med"/>
                      <a:tailEnd type="none" w="med" len="med"/>
                    </a:lnT>
                    <a:lnB w="5026" cap="flat" cmpd="sng" algn="ctr">
                      <a:solidFill>
                        <a:srgbClr val="003EA8"/>
                      </a:solidFill>
                      <a:prstDash val="solid"/>
                      <a:round/>
                      <a:headEnd type="none" w="med" len="med"/>
                      <a:tailEnd type="none" w="med" len="med"/>
                    </a:lnB>
                    <a:solidFill>
                      <a:srgbClr val="FFFFFF"/>
                    </a:solidFill>
                  </a:tcPr>
                </a:tc>
                <a:tc>
                  <a:txBody>
                    <a:bodyPr/>
                    <a:lstStyle/>
                    <a:p>
                      <a:pPr algn="ctr">
                        <a:lnSpc>
                          <a:spcPts val="2239"/>
                        </a:lnSpc>
                        <a:defRPr/>
                      </a:pPr>
                      <a:endParaRPr lang="en-US" sz="1100"/>
                    </a:p>
                  </a:txBody>
                  <a:tcPr marL="185953" marR="185953" marT="185953" marB="185953" anchor="ctr">
                    <a:lnL w="5026" cap="flat" cmpd="sng" algn="ctr">
                      <a:solidFill>
                        <a:srgbClr val="003EA8"/>
                      </a:solidFill>
                      <a:prstDash val="solid"/>
                      <a:round/>
                      <a:headEnd type="none" w="med" len="med"/>
                      <a:tailEnd type="none" w="med" len="med"/>
                    </a:lnL>
                    <a:lnR w="5026" cap="flat" cmpd="sng" algn="ctr">
                      <a:solidFill>
                        <a:srgbClr val="003EA8"/>
                      </a:solidFill>
                      <a:prstDash val="solid"/>
                      <a:round/>
                      <a:headEnd type="none" w="med" len="med"/>
                      <a:tailEnd type="none" w="med" len="med"/>
                    </a:lnR>
                    <a:lnT w="5026" cap="flat" cmpd="sng" algn="ctr">
                      <a:solidFill>
                        <a:srgbClr val="003EA8"/>
                      </a:solidFill>
                      <a:prstDash val="solid"/>
                      <a:round/>
                      <a:headEnd type="none" w="med" len="med"/>
                      <a:tailEnd type="none" w="med" len="med"/>
                    </a:lnT>
                    <a:lnB w="5026" cap="flat" cmpd="sng" algn="ctr">
                      <a:solidFill>
                        <a:srgbClr val="003EA8"/>
                      </a:solidFill>
                      <a:prstDash val="solid"/>
                      <a:round/>
                      <a:headEnd type="none" w="med" len="med"/>
                      <a:tailEnd type="none" w="med" len="med"/>
                    </a:lnB>
                    <a:solidFill>
                      <a:srgbClr val="FFFFFF"/>
                    </a:solidFill>
                  </a:tcPr>
                </a:tc>
                <a:tc>
                  <a:txBody>
                    <a:bodyPr/>
                    <a:lstStyle/>
                    <a:p>
                      <a:pPr algn="ctr">
                        <a:lnSpc>
                          <a:spcPts val="2239"/>
                        </a:lnSpc>
                        <a:defRPr/>
                      </a:pPr>
                      <a:endParaRPr lang="en-US" sz="1100"/>
                    </a:p>
                  </a:txBody>
                  <a:tcPr marL="185953" marR="185953" marT="185953" marB="185953" anchor="ctr">
                    <a:lnL w="5026" cap="flat" cmpd="sng" algn="ctr">
                      <a:solidFill>
                        <a:srgbClr val="003EA8"/>
                      </a:solidFill>
                      <a:prstDash val="solid"/>
                      <a:round/>
                      <a:headEnd type="none" w="med" len="med"/>
                      <a:tailEnd type="none" w="med" len="med"/>
                    </a:lnL>
                    <a:lnR w="5026" cap="flat" cmpd="sng" algn="ctr">
                      <a:solidFill>
                        <a:srgbClr val="003EA8"/>
                      </a:solidFill>
                      <a:prstDash val="solid"/>
                      <a:round/>
                      <a:headEnd type="none" w="med" len="med"/>
                      <a:tailEnd type="none" w="med" len="med"/>
                    </a:lnR>
                    <a:lnT w="5026" cap="flat" cmpd="sng" algn="ctr">
                      <a:solidFill>
                        <a:srgbClr val="003EA8"/>
                      </a:solidFill>
                      <a:prstDash val="solid"/>
                      <a:round/>
                      <a:headEnd type="none" w="med" len="med"/>
                      <a:tailEnd type="none" w="med" len="med"/>
                    </a:lnT>
                    <a:lnB w="5026" cap="flat" cmpd="sng" algn="ctr">
                      <a:solidFill>
                        <a:srgbClr val="003EA8"/>
                      </a:solidFill>
                      <a:prstDash val="solid"/>
                      <a:round/>
                      <a:headEnd type="none" w="med" len="med"/>
                      <a:tailEnd type="none" w="med" len="med"/>
                    </a:lnB>
                    <a:solidFill>
                      <a:srgbClr val="FFFFFF"/>
                    </a:solidFill>
                  </a:tcPr>
                </a:tc>
                <a:tc>
                  <a:txBody>
                    <a:bodyPr/>
                    <a:lstStyle/>
                    <a:p>
                      <a:pPr algn="ctr">
                        <a:lnSpc>
                          <a:spcPts val="2239"/>
                        </a:lnSpc>
                        <a:defRPr/>
                      </a:pPr>
                      <a:endParaRPr lang="en-US" sz="1100"/>
                    </a:p>
                  </a:txBody>
                  <a:tcPr marL="185953" marR="185953" marT="185953" marB="185953" anchor="ctr">
                    <a:lnL w="5026" cap="flat" cmpd="sng" algn="ctr">
                      <a:solidFill>
                        <a:srgbClr val="003EA8"/>
                      </a:solidFill>
                      <a:prstDash val="solid"/>
                      <a:round/>
                      <a:headEnd type="none" w="med" len="med"/>
                      <a:tailEnd type="none" w="med" len="med"/>
                    </a:lnL>
                    <a:lnR w="5026" cap="flat" cmpd="sng" algn="ctr">
                      <a:solidFill>
                        <a:srgbClr val="003EA8"/>
                      </a:solidFill>
                      <a:prstDash val="solid"/>
                      <a:round/>
                      <a:headEnd type="none" w="med" len="med"/>
                      <a:tailEnd type="none" w="med" len="med"/>
                    </a:lnR>
                    <a:lnT w="5026" cap="flat" cmpd="sng" algn="ctr">
                      <a:solidFill>
                        <a:srgbClr val="003EA8"/>
                      </a:solidFill>
                      <a:prstDash val="solid"/>
                      <a:round/>
                      <a:headEnd type="none" w="med" len="med"/>
                      <a:tailEnd type="none" w="med" len="med"/>
                    </a:lnT>
                    <a:lnB w="5026" cap="flat" cmpd="sng" algn="ctr">
                      <a:solidFill>
                        <a:srgbClr val="003EA8"/>
                      </a:solidFill>
                      <a:prstDash val="solid"/>
                      <a:round/>
                      <a:headEnd type="none" w="med" len="med"/>
                      <a:tailEnd type="none" w="med" len="med"/>
                    </a:lnB>
                    <a:solidFill>
                      <a:srgbClr val="FFFFFF"/>
                    </a:solidFill>
                  </a:tcPr>
                </a:tc>
                <a:tc>
                  <a:txBody>
                    <a:bodyPr/>
                    <a:lstStyle/>
                    <a:p>
                      <a:pPr algn="ctr">
                        <a:lnSpc>
                          <a:spcPts val="2239"/>
                        </a:lnSpc>
                        <a:defRPr/>
                      </a:pPr>
                      <a:endParaRPr lang="en-US" sz="1100"/>
                    </a:p>
                  </a:txBody>
                  <a:tcPr marL="185953" marR="185953" marT="185953" marB="185953" anchor="ctr">
                    <a:lnL w="5026" cap="flat" cmpd="sng" algn="ctr">
                      <a:solidFill>
                        <a:srgbClr val="003EA8"/>
                      </a:solidFill>
                      <a:prstDash val="solid"/>
                      <a:round/>
                      <a:headEnd type="none" w="med" len="med"/>
                      <a:tailEnd type="none" w="med" len="med"/>
                    </a:lnL>
                    <a:lnR w="5026" cap="flat" cmpd="sng" algn="ctr">
                      <a:solidFill>
                        <a:srgbClr val="003EA8"/>
                      </a:solidFill>
                      <a:prstDash val="solid"/>
                      <a:round/>
                      <a:headEnd type="none" w="med" len="med"/>
                      <a:tailEnd type="none" w="med" len="med"/>
                    </a:lnR>
                    <a:lnT w="5026" cap="flat" cmpd="sng" algn="ctr">
                      <a:solidFill>
                        <a:srgbClr val="003EA8"/>
                      </a:solidFill>
                      <a:prstDash val="solid"/>
                      <a:round/>
                      <a:headEnd type="none" w="med" len="med"/>
                      <a:tailEnd type="none" w="med" len="med"/>
                    </a:lnT>
                    <a:lnB w="5026" cap="flat" cmpd="sng" algn="ctr">
                      <a:solidFill>
                        <a:srgbClr val="003EA8"/>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742436">
                <a:tc>
                  <a:txBody>
                    <a:bodyPr/>
                    <a:lstStyle/>
                    <a:p>
                      <a:pPr algn="l">
                        <a:lnSpc>
                          <a:spcPts val="2239"/>
                        </a:lnSpc>
                        <a:defRPr/>
                      </a:pPr>
                      <a:r>
                        <a:rPr lang="en-US" sz="1599" dirty="0" err="1">
                          <a:solidFill>
                            <a:srgbClr val="003EA8"/>
                          </a:solidFill>
                          <a:ea typeface="Noto Sans KR" panose="020B0200000000000000" charset="-127"/>
                        </a:rPr>
                        <a:t>오류</a:t>
                      </a:r>
                      <a:r>
                        <a:rPr lang="en-US" sz="1599" dirty="0">
                          <a:solidFill>
                            <a:srgbClr val="003EA8"/>
                          </a:solidFill>
                          <a:ea typeface="Noto Sans KR" panose="020B0200000000000000" charset="-127"/>
                        </a:rPr>
                        <a:t> </a:t>
                      </a:r>
                      <a:r>
                        <a:rPr lang="en-US" sz="1599" dirty="0" err="1">
                          <a:solidFill>
                            <a:srgbClr val="003EA8"/>
                          </a:solidFill>
                          <a:ea typeface="Noto Sans KR" panose="020B0200000000000000" charset="-127"/>
                        </a:rPr>
                        <a:t>체크</a:t>
                      </a:r>
                      <a:endParaRPr lang="en-US" sz="1100" dirty="0"/>
                    </a:p>
                  </a:txBody>
                  <a:tcPr marL="185953" marR="185953" marT="185953" marB="185953" anchor="ctr">
                    <a:lnL w="8739" cap="flat" cmpd="sng" algn="ctr">
                      <a:solidFill>
                        <a:srgbClr val="003EA8"/>
                      </a:solidFill>
                      <a:prstDash val="solid"/>
                      <a:round/>
                      <a:headEnd type="none" w="med" len="med"/>
                      <a:tailEnd type="none" w="med" len="med"/>
                    </a:lnL>
                    <a:lnR w="5026" cap="flat" cmpd="sng" algn="ctr">
                      <a:solidFill>
                        <a:srgbClr val="003EA8"/>
                      </a:solidFill>
                      <a:prstDash val="solid"/>
                      <a:round/>
                      <a:headEnd type="none" w="med" len="med"/>
                      <a:tailEnd type="none" w="med" len="med"/>
                    </a:lnR>
                    <a:lnT w="5026" cap="flat" cmpd="sng" algn="ctr">
                      <a:solidFill>
                        <a:srgbClr val="003EA8"/>
                      </a:solidFill>
                      <a:prstDash val="solid"/>
                      <a:round/>
                      <a:headEnd type="none" w="med" len="med"/>
                      <a:tailEnd type="none" w="med" len="med"/>
                    </a:lnT>
                    <a:lnB w="5026" cap="flat" cmpd="sng" algn="ctr">
                      <a:solidFill>
                        <a:srgbClr val="003EA8"/>
                      </a:solidFill>
                      <a:prstDash val="solid"/>
                      <a:round/>
                      <a:headEnd type="none" w="med" len="med"/>
                      <a:tailEnd type="none" w="med" len="med"/>
                    </a:lnB>
                    <a:solidFill>
                      <a:srgbClr val="FFFFFF"/>
                    </a:solidFill>
                  </a:tcPr>
                </a:tc>
                <a:tc>
                  <a:txBody>
                    <a:bodyPr/>
                    <a:lstStyle/>
                    <a:p>
                      <a:pPr algn="ctr">
                        <a:lnSpc>
                          <a:spcPts val="2239"/>
                        </a:lnSpc>
                        <a:defRPr/>
                      </a:pPr>
                      <a:endParaRPr lang="en-US" sz="1100"/>
                    </a:p>
                  </a:txBody>
                  <a:tcPr marL="185953" marR="185953" marT="185953" marB="185953" anchor="ctr">
                    <a:lnL w="5026" cap="flat" cmpd="sng" algn="ctr">
                      <a:solidFill>
                        <a:srgbClr val="003EA8"/>
                      </a:solidFill>
                      <a:prstDash val="solid"/>
                      <a:round/>
                      <a:headEnd type="none" w="med" len="med"/>
                      <a:tailEnd type="none" w="med" len="med"/>
                    </a:lnL>
                    <a:lnR w="5026" cap="flat" cmpd="sng" algn="ctr">
                      <a:solidFill>
                        <a:srgbClr val="003EA8"/>
                      </a:solidFill>
                      <a:prstDash val="solid"/>
                      <a:round/>
                      <a:headEnd type="none" w="med" len="med"/>
                      <a:tailEnd type="none" w="med" len="med"/>
                    </a:lnR>
                    <a:lnT w="5026" cap="flat" cmpd="sng" algn="ctr">
                      <a:solidFill>
                        <a:srgbClr val="003EA8"/>
                      </a:solidFill>
                      <a:prstDash val="solid"/>
                      <a:round/>
                      <a:headEnd type="none" w="med" len="med"/>
                      <a:tailEnd type="none" w="med" len="med"/>
                    </a:lnT>
                    <a:lnB w="5026" cap="flat" cmpd="sng" algn="ctr">
                      <a:solidFill>
                        <a:srgbClr val="003EA8"/>
                      </a:solidFill>
                      <a:prstDash val="solid"/>
                      <a:round/>
                      <a:headEnd type="none" w="med" len="med"/>
                      <a:tailEnd type="none" w="med" len="med"/>
                    </a:lnB>
                    <a:solidFill>
                      <a:srgbClr val="FFFFFF"/>
                    </a:solidFill>
                  </a:tcPr>
                </a:tc>
                <a:tc>
                  <a:txBody>
                    <a:bodyPr/>
                    <a:lstStyle/>
                    <a:p>
                      <a:pPr algn="ctr">
                        <a:lnSpc>
                          <a:spcPts val="2239"/>
                        </a:lnSpc>
                        <a:defRPr/>
                      </a:pPr>
                      <a:endParaRPr lang="en-US" sz="1100"/>
                    </a:p>
                  </a:txBody>
                  <a:tcPr marL="185953" marR="185953" marT="185953" marB="185953" anchor="ctr">
                    <a:lnL w="5026" cap="flat" cmpd="sng" algn="ctr">
                      <a:solidFill>
                        <a:srgbClr val="003EA8"/>
                      </a:solidFill>
                      <a:prstDash val="solid"/>
                      <a:round/>
                      <a:headEnd type="none" w="med" len="med"/>
                      <a:tailEnd type="none" w="med" len="med"/>
                    </a:lnL>
                    <a:lnR w="5026" cap="flat" cmpd="sng" algn="ctr">
                      <a:solidFill>
                        <a:srgbClr val="003EA8"/>
                      </a:solidFill>
                      <a:prstDash val="solid"/>
                      <a:round/>
                      <a:headEnd type="none" w="med" len="med"/>
                      <a:tailEnd type="none" w="med" len="med"/>
                    </a:lnR>
                    <a:lnT w="5026" cap="flat" cmpd="sng" algn="ctr">
                      <a:solidFill>
                        <a:srgbClr val="003EA8"/>
                      </a:solidFill>
                      <a:prstDash val="solid"/>
                      <a:round/>
                      <a:headEnd type="none" w="med" len="med"/>
                      <a:tailEnd type="none" w="med" len="med"/>
                    </a:lnT>
                    <a:lnB w="5026" cap="flat" cmpd="sng" algn="ctr">
                      <a:solidFill>
                        <a:srgbClr val="003EA8"/>
                      </a:solidFill>
                      <a:prstDash val="solid"/>
                      <a:round/>
                      <a:headEnd type="none" w="med" len="med"/>
                      <a:tailEnd type="none" w="med" len="med"/>
                    </a:lnB>
                    <a:solidFill>
                      <a:srgbClr val="FFFFFF"/>
                    </a:solidFill>
                  </a:tcPr>
                </a:tc>
                <a:tc>
                  <a:txBody>
                    <a:bodyPr/>
                    <a:lstStyle/>
                    <a:p>
                      <a:pPr algn="ctr">
                        <a:lnSpc>
                          <a:spcPts val="2239"/>
                        </a:lnSpc>
                        <a:defRPr/>
                      </a:pPr>
                      <a:endParaRPr lang="en-US" sz="1100"/>
                    </a:p>
                  </a:txBody>
                  <a:tcPr marL="185953" marR="185953" marT="185953" marB="185953" anchor="ctr">
                    <a:lnL w="5026" cap="flat" cmpd="sng" algn="ctr">
                      <a:solidFill>
                        <a:srgbClr val="003EA8"/>
                      </a:solidFill>
                      <a:prstDash val="solid"/>
                      <a:round/>
                      <a:headEnd type="none" w="med" len="med"/>
                      <a:tailEnd type="none" w="med" len="med"/>
                    </a:lnL>
                    <a:lnR w="5026" cap="flat" cmpd="sng" algn="ctr">
                      <a:solidFill>
                        <a:srgbClr val="003EA8"/>
                      </a:solidFill>
                      <a:prstDash val="solid"/>
                      <a:round/>
                      <a:headEnd type="none" w="med" len="med"/>
                      <a:tailEnd type="none" w="med" len="med"/>
                    </a:lnR>
                    <a:lnT w="5026" cap="flat" cmpd="sng" algn="ctr">
                      <a:solidFill>
                        <a:srgbClr val="003EA8"/>
                      </a:solidFill>
                      <a:prstDash val="solid"/>
                      <a:round/>
                      <a:headEnd type="none" w="med" len="med"/>
                      <a:tailEnd type="none" w="med" len="med"/>
                    </a:lnT>
                    <a:lnB w="5026" cap="flat" cmpd="sng" algn="ctr">
                      <a:solidFill>
                        <a:srgbClr val="003EA8"/>
                      </a:solidFill>
                      <a:prstDash val="solid"/>
                      <a:round/>
                      <a:headEnd type="none" w="med" len="med"/>
                      <a:tailEnd type="none" w="med" len="med"/>
                    </a:lnB>
                    <a:solidFill>
                      <a:srgbClr val="FFFFFF"/>
                    </a:solidFill>
                  </a:tcPr>
                </a:tc>
                <a:tc>
                  <a:txBody>
                    <a:bodyPr/>
                    <a:lstStyle/>
                    <a:p>
                      <a:pPr algn="ctr">
                        <a:lnSpc>
                          <a:spcPts val="2239"/>
                        </a:lnSpc>
                        <a:defRPr/>
                      </a:pPr>
                      <a:endParaRPr lang="en-US" sz="1100"/>
                    </a:p>
                  </a:txBody>
                  <a:tcPr marL="185953" marR="185953" marT="185953" marB="185953" anchor="ctr">
                    <a:lnL w="5026" cap="flat" cmpd="sng" algn="ctr">
                      <a:solidFill>
                        <a:srgbClr val="003EA8"/>
                      </a:solidFill>
                      <a:prstDash val="solid"/>
                      <a:round/>
                      <a:headEnd type="none" w="med" len="med"/>
                      <a:tailEnd type="none" w="med" len="med"/>
                    </a:lnL>
                    <a:lnR w="5026" cap="flat" cmpd="sng" algn="ctr">
                      <a:solidFill>
                        <a:srgbClr val="003EA8"/>
                      </a:solidFill>
                      <a:prstDash val="solid"/>
                      <a:round/>
                      <a:headEnd type="none" w="med" len="med"/>
                      <a:tailEnd type="none" w="med" len="med"/>
                    </a:lnR>
                    <a:lnT w="5026" cap="flat" cmpd="sng" algn="ctr">
                      <a:solidFill>
                        <a:srgbClr val="003EA8"/>
                      </a:solidFill>
                      <a:prstDash val="solid"/>
                      <a:round/>
                      <a:headEnd type="none" w="med" len="med"/>
                      <a:tailEnd type="none" w="med" len="med"/>
                    </a:lnT>
                    <a:lnB w="5026" cap="flat" cmpd="sng" algn="ctr">
                      <a:solidFill>
                        <a:srgbClr val="003EA8"/>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744513">
                <a:tc>
                  <a:txBody>
                    <a:bodyPr/>
                    <a:lstStyle/>
                    <a:p>
                      <a:pPr algn="l">
                        <a:lnSpc>
                          <a:spcPts val="2239"/>
                        </a:lnSpc>
                        <a:defRPr/>
                      </a:pPr>
                      <a:r>
                        <a:rPr lang="en-US" sz="1599" dirty="0">
                          <a:solidFill>
                            <a:srgbClr val="003EA8"/>
                          </a:solidFill>
                          <a:latin typeface="Noto Sans KR" panose="020B0200000000000000" charset="-127"/>
                          <a:ea typeface="Noto Sans KR" panose="020B0200000000000000" charset="-127"/>
                        </a:rPr>
                        <a:t>PPT </a:t>
                      </a:r>
                      <a:r>
                        <a:rPr lang="en-US" sz="1599" dirty="0" err="1">
                          <a:solidFill>
                            <a:srgbClr val="003EA8"/>
                          </a:solidFill>
                          <a:latin typeface="Noto Sans KR" panose="020B0200000000000000" charset="-127"/>
                          <a:ea typeface="Noto Sans KR" panose="020B0200000000000000" charset="-127"/>
                        </a:rPr>
                        <a:t>제작</a:t>
                      </a:r>
                      <a:r>
                        <a:rPr lang="en-US" sz="1599" dirty="0">
                          <a:solidFill>
                            <a:srgbClr val="003EA8"/>
                          </a:solidFill>
                          <a:latin typeface="Noto Sans KR" panose="020B0200000000000000" charset="-127"/>
                          <a:ea typeface="Noto Sans KR" panose="020B0200000000000000" charset="-127"/>
                        </a:rPr>
                        <a:t> 및 </a:t>
                      </a:r>
                      <a:r>
                        <a:rPr lang="en-US" sz="1599" dirty="0" err="1">
                          <a:solidFill>
                            <a:srgbClr val="003EA8"/>
                          </a:solidFill>
                          <a:latin typeface="Noto Sans KR" panose="020B0200000000000000" charset="-127"/>
                          <a:ea typeface="Noto Sans KR" panose="020B0200000000000000" charset="-127"/>
                        </a:rPr>
                        <a:t>완성</a:t>
                      </a:r>
                      <a:endParaRPr lang="en-US" sz="1100" dirty="0"/>
                    </a:p>
                  </a:txBody>
                  <a:tcPr marL="185953" marR="185953" marT="185953" marB="185953" anchor="ctr">
                    <a:lnL w="8739" cap="flat" cmpd="sng" algn="ctr">
                      <a:solidFill>
                        <a:srgbClr val="003EA8"/>
                      </a:solidFill>
                      <a:prstDash val="solid"/>
                      <a:round/>
                      <a:headEnd type="none" w="med" len="med"/>
                      <a:tailEnd type="none" w="med" len="med"/>
                    </a:lnL>
                    <a:lnR w="5026" cap="flat" cmpd="sng" algn="ctr">
                      <a:solidFill>
                        <a:srgbClr val="003EA8"/>
                      </a:solidFill>
                      <a:prstDash val="solid"/>
                      <a:round/>
                      <a:headEnd type="none" w="med" len="med"/>
                      <a:tailEnd type="none" w="med" len="med"/>
                    </a:lnR>
                    <a:lnT w="5026" cap="flat" cmpd="sng" algn="ctr">
                      <a:solidFill>
                        <a:srgbClr val="003EA8"/>
                      </a:solidFill>
                      <a:prstDash val="solid"/>
                      <a:round/>
                      <a:headEnd type="none" w="med" len="med"/>
                      <a:tailEnd type="none" w="med" len="med"/>
                    </a:lnT>
                    <a:lnB w="8739" cap="flat" cmpd="sng" algn="ctr">
                      <a:solidFill>
                        <a:srgbClr val="003EA8"/>
                      </a:solidFill>
                      <a:prstDash val="solid"/>
                      <a:round/>
                      <a:headEnd type="none" w="med" len="med"/>
                      <a:tailEnd type="none" w="med" len="med"/>
                    </a:lnB>
                    <a:solidFill>
                      <a:srgbClr val="FFFFFF"/>
                    </a:solidFill>
                  </a:tcPr>
                </a:tc>
                <a:tc>
                  <a:txBody>
                    <a:bodyPr/>
                    <a:lstStyle/>
                    <a:p>
                      <a:pPr algn="ctr">
                        <a:lnSpc>
                          <a:spcPts val="2239"/>
                        </a:lnSpc>
                        <a:defRPr/>
                      </a:pPr>
                      <a:endParaRPr lang="en-US" sz="1100"/>
                    </a:p>
                  </a:txBody>
                  <a:tcPr marL="185953" marR="185953" marT="185953" marB="185953" anchor="ctr">
                    <a:lnL w="5026" cap="flat" cmpd="sng" algn="ctr">
                      <a:solidFill>
                        <a:srgbClr val="003EA8"/>
                      </a:solidFill>
                      <a:prstDash val="solid"/>
                      <a:round/>
                      <a:headEnd type="none" w="med" len="med"/>
                      <a:tailEnd type="none" w="med" len="med"/>
                    </a:lnL>
                    <a:lnR w="5026" cap="flat" cmpd="sng" algn="ctr">
                      <a:solidFill>
                        <a:srgbClr val="003EA8"/>
                      </a:solidFill>
                      <a:prstDash val="solid"/>
                      <a:round/>
                      <a:headEnd type="none" w="med" len="med"/>
                      <a:tailEnd type="none" w="med" len="med"/>
                    </a:lnR>
                    <a:lnT w="5026" cap="flat" cmpd="sng" algn="ctr">
                      <a:solidFill>
                        <a:srgbClr val="003EA8"/>
                      </a:solidFill>
                      <a:prstDash val="solid"/>
                      <a:round/>
                      <a:headEnd type="none" w="med" len="med"/>
                      <a:tailEnd type="none" w="med" len="med"/>
                    </a:lnT>
                    <a:lnB w="8739" cap="flat" cmpd="sng" algn="ctr">
                      <a:solidFill>
                        <a:srgbClr val="003EA8"/>
                      </a:solidFill>
                      <a:prstDash val="solid"/>
                      <a:round/>
                      <a:headEnd type="none" w="med" len="med"/>
                      <a:tailEnd type="none" w="med" len="med"/>
                    </a:lnB>
                    <a:solidFill>
                      <a:srgbClr val="FFFFFF"/>
                    </a:solidFill>
                  </a:tcPr>
                </a:tc>
                <a:tc>
                  <a:txBody>
                    <a:bodyPr/>
                    <a:lstStyle/>
                    <a:p>
                      <a:pPr algn="ctr">
                        <a:lnSpc>
                          <a:spcPts val="2239"/>
                        </a:lnSpc>
                        <a:defRPr/>
                      </a:pPr>
                      <a:endParaRPr lang="en-US" sz="1100"/>
                    </a:p>
                  </a:txBody>
                  <a:tcPr marL="185953" marR="185953" marT="185953" marB="185953" anchor="ctr">
                    <a:lnL w="5026" cap="flat" cmpd="sng" algn="ctr">
                      <a:solidFill>
                        <a:srgbClr val="003EA8"/>
                      </a:solidFill>
                      <a:prstDash val="solid"/>
                      <a:round/>
                      <a:headEnd type="none" w="med" len="med"/>
                      <a:tailEnd type="none" w="med" len="med"/>
                    </a:lnL>
                    <a:lnR w="5026" cap="flat" cmpd="sng" algn="ctr">
                      <a:solidFill>
                        <a:srgbClr val="003EA8"/>
                      </a:solidFill>
                      <a:prstDash val="solid"/>
                      <a:round/>
                      <a:headEnd type="none" w="med" len="med"/>
                      <a:tailEnd type="none" w="med" len="med"/>
                    </a:lnR>
                    <a:lnT w="5026" cap="flat" cmpd="sng" algn="ctr">
                      <a:solidFill>
                        <a:srgbClr val="003EA8"/>
                      </a:solidFill>
                      <a:prstDash val="solid"/>
                      <a:round/>
                      <a:headEnd type="none" w="med" len="med"/>
                      <a:tailEnd type="none" w="med" len="med"/>
                    </a:lnT>
                    <a:lnB w="8739" cap="flat" cmpd="sng" algn="ctr">
                      <a:solidFill>
                        <a:srgbClr val="003EA8"/>
                      </a:solidFill>
                      <a:prstDash val="solid"/>
                      <a:round/>
                      <a:headEnd type="none" w="med" len="med"/>
                      <a:tailEnd type="none" w="med" len="med"/>
                    </a:lnB>
                    <a:solidFill>
                      <a:srgbClr val="FFFFFF"/>
                    </a:solidFill>
                  </a:tcPr>
                </a:tc>
                <a:tc>
                  <a:txBody>
                    <a:bodyPr/>
                    <a:lstStyle/>
                    <a:p>
                      <a:pPr algn="ctr">
                        <a:lnSpc>
                          <a:spcPts val="2239"/>
                        </a:lnSpc>
                        <a:defRPr/>
                      </a:pPr>
                      <a:endParaRPr lang="en-US" sz="1100"/>
                    </a:p>
                  </a:txBody>
                  <a:tcPr marL="185953" marR="185953" marT="185953" marB="185953" anchor="ctr">
                    <a:lnL w="5026" cap="flat" cmpd="sng" algn="ctr">
                      <a:solidFill>
                        <a:srgbClr val="003EA8"/>
                      </a:solidFill>
                      <a:prstDash val="solid"/>
                      <a:round/>
                      <a:headEnd type="none" w="med" len="med"/>
                      <a:tailEnd type="none" w="med" len="med"/>
                    </a:lnL>
                    <a:lnR w="5026" cap="flat" cmpd="sng" algn="ctr">
                      <a:solidFill>
                        <a:srgbClr val="003EA8"/>
                      </a:solidFill>
                      <a:prstDash val="solid"/>
                      <a:round/>
                      <a:headEnd type="none" w="med" len="med"/>
                      <a:tailEnd type="none" w="med" len="med"/>
                    </a:lnR>
                    <a:lnT w="5026" cap="flat" cmpd="sng" algn="ctr">
                      <a:solidFill>
                        <a:srgbClr val="003EA8"/>
                      </a:solidFill>
                      <a:prstDash val="solid"/>
                      <a:round/>
                      <a:headEnd type="none" w="med" len="med"/>
                      <a:tailEnd type="none" w="med" len="med"/>
                    </a:lnT>
                    <a:lnB w="8739" cap="flat" cmpd="sng" algn="ctr">
                      <a:solidFill>
                        <a:srgbClr val="003EA8"/>
                      </a:solidFill>
                      <a:prstDash val="solid"/>
                      <a:round/>
                      <a:headEnd type="none" w="med" len="med"/>
                      <a:tailEnd type="none" w="med" len="med"/>
                    </a:lnB>
                    <a:solidFill>
                      <a:srgbClr val="FFFFFF"/>
                    </a:solidFill>
                  </a:tcPr>
                </a:tc>
                <a:tc>
                  <a:txBody>
                    <a:bodyPr/>
                    <a:lstStyle/>
                    <a:p>
                      <a:pPr algn="ctr">
                        <a:lnSpc>
                          <a:spcPts val="2239"/>
                        </a:lnSpc>
                        <a:defRPr/>
                      </a:pPr>
                      <a:endParaRPr lang="en-US" sz="1100" dirty="0"/>
                    </a:p>
                  </a:txBody>
                  <a:tcPr marL="185953" marR="185953" marT="185953" marB="185953" anchor="ctr">
                    <a:lnL w="5026" cap="flat" cmpd="sng" algn="ctr">
                      <a:solidFill>
                        <a:srgbClr val="003EA8"/>
                      </a:solidFill>
                      <a:prstDash val="solid"/>
                      <a:round/>
                      <a:headEnd type="none" w="med" len="med"/>
                      <a:tailEnd type="none" w="med" len="med"/>
                    </a:lnL>
                    <a:lnR w="5026" cap="flat" cmpd="sng" algn="ctr">
                      <a:solidFill>
                        <a:srgbClr val="003EA8"/>
                      </a:solidFill>
                      <a:prstDash val="solid"/>
                      <a:round/>
                      <a:headEnd type="none" w="med" len="med"/>
                      <a:tailEnd type="none" w="med" len="med"/>
                    </a:lnR>
                    <a:lnT w="5026" cap="flat" cmpd="sng" algn="ctr">
                      <a:solidFill>
                        <a:srgbClr val="003EA8"/>
                      </a:solidFill>
                      <a:prstDash val="solid"/>
                      <a:round/>
                      <a:headEnd type="none" w="med" len="med"/>
                      <a:tailEnd type="none" w="med" len="med"/>
                    </a:lnT>
                    <a:lnB w="8739" cap="flat" cmpd="sng" algn="ctr">
                      <a:solidFill>
                        <a:srgbClr val="003EA8"/>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grpSp>
        <p:nvGrpSpPr>
          <p:cNvPr id="10" name="Group 10"/>
          <p:cNvGrpSpPr>
            <a:grpSpLocks/>
          </p:cNvGrpSpPr>
          <p:nvPr/>
        </p:nvGrpSpPr>
        <p:grpSpPr>
          <a:xfrm>
            <a:off x="7299325" y="4229100"/>
            <a:ext cx="920115" cy="80010"/>
            <a:chOff x="7299325" y="4728845"/>
            <a:chExt cx="920115" cy="80010"/>
          </a:xfrm>
        </p:grpSpPr>
        <p:sp>
          <p:nvSpPr>
            <p:cNvPr id="11" name="Freeform 11"/>
            <p:cNvSpPr>
              <a:spLocks/>
            </p:cNvSpPr>
            <p:nvPr/>
          </p:nvSpPr>
          <p:spPr>
            <a:xfrm>
              <a:off x="7299325" y="4728845"/>
              <a:ext cx="920115" cy="80010"/>
            </a:xfrm>
            <a:custGeom>
              <a:avLst/>
              <a:gdLst>
                <a:gd name="TX0" fmla="*/ 515620 w 806451"/>
                <a:gd name="TY0" fmla="*/ 0 h 69851"/>
                <a:gd name="TX1" fmla="*/ 0 w 806451"/>
                <a:gd name="TY1" fmla="*/ 0 h 69851"/>
                <a:gd name="TX2" fmla="*/ 0 w 806451"/>
                <a:gd name="TY2" fmla="*/ 69850 h 69851"/>
                <a:gd name="TX3" fmla="*/ 806450 w 806451"/>
                <a:gd name="TY3" fmla="*/ 69850 h 69851"/>
                <a:gd name="TX4" fmla="*/ 806450 w 806451"/>
                <a:gd name="TY4" fmla="*/ 0 h 69851"/>
              </a:gdLst>
              <a:ahLst/>
              <a:cxnLst>
                <a:cxn ang="0">
                  <a:pos x="TX0" y="TY0"/>
                </a:cxn>
                <a:cxn ang="0">
                  <a:pos x="TX1" y="TY1"/>
                </a:cxn>
                <a:cxn ang="0">
                  <a:pos x="TX2" y="TY2"/>
                </a:cxn>
                <a:cxn ang="0">
                  <a:pos x="TX3" y="TY3"/>
                </a:cxn>
                <a:cxn ang="0">
                  <a:pos x="TX4" y="TY4"/>
                </a:cxn>
              </a:cxnLst>
              <a:rect l="l" t="t" r="r" b="b"/>
              <a:pathLst>
                <a:path w="806451" h="69851">
                  <a:moveTo>
                    <a:pt x="515620" y="0"/>
                  </a:moveTo>
                  <a:lnTo>
                    <a:pt x="0" y="0"/>
                  </a:lnTo>
                  <a:lnTo>
                    <a:pt x="0" y="69850"/>
                  </a:lnTo>
                  <a:lnTo>
                    <a:pt x="806450" y="69850"/>
                  </a:lnTo>
                  <a:lnTo>
                    <a:pt x="806450" y="0"/>
                  </a:lnTo>
                  <a:close/>
                </a:path>
              </a:pathLst>
            </a:custGeom>
            <a:solidFill>
              <a:srgbClr val="003EA8"/>
            </a:solidFill>
            <a:ln w="9525" cap="flat" cmpd="sng">
              <a:solidFill>
                <a:srgbClr val="B2C5E4">
                  <a:alpha val="100000"/>
                </a:srgbClr>
              </a:solidFill>
              <a:prstDash val="solid"/>
              <a:round/>
            </a:ln>
          </p:spPr>
          <p:txBody>
            <a:bodyPr vert="horz" wrap="square" lIns="0" tIns="0" rIns="0" bIns="0" anchor="t">
              <a:noAutofit/>
            </a:bodyPr>
            <a:lstStyle/>
            <a:p>
              <a:pPr marL="0" indent="0"/>
              <a:endParaRPr lang="ko-KR" altLang="en-US">
                <a:solidFill>
                  <a:srgbClr val="E5ECF6"/>
                </a:solidFill>
              </a:endParaRPr>
            </a:p>
          </p:txBody>
        </p:sp>
      </p:grpSp>
      <p:grpSp>
        <p:nvGrpSpPr>
          <p:cNvPr id="12" name="Group 12"/>
          <p:cNvGrpSpPr/>
          <p:nvPr/>
        </p:nvGrpSpPr>
        <p:grpSpPr>
          <a:xfrm>
            <a:off x="7759700" y="4643755"/>
            <a:ext cx="1490345" cy="651510"/>
            <a:chOff x="7759700" y="5143500"/>
            <a:chExt cx="1490345" cy="651510"/>
          </a:xfrm>
        </p:grpSpPr>
        <p:sp>
          <p:nvSpPr>
            <p:cNvPr id="13" name="Freeform 13"/>
            <p:cNvSpPr/>
            <p:nvPr/>
          </p:nvSpPr>
          <p:spPr>
            <a:xfrm>
              <a:off x="7759700" y="5434330"/>
              <a:ext cx="1490345" cy="79375"/>
            </a:xfrm>
            <a:custGeom>
              <a:avLst/>
              <a:gdLst/>
              <a:ahLst/>
              <a:cxnLst/>
              <a:rect l="l" t="t" r="r" b="b"/>
              <a:pathLst>
                <a:path w="1307645" h="69850">
                  <a:moveTo>
                    <a:pt x="1016815" y="0"/>
                  </a:moveTo>
                  <a:lnTo>
                    <a:pt x="0" y="0"/>
                  </a:lnTo>
                  <a:lnTo>
                    <a:pt x="0" y="69850"/>
                  </a:lnTo>
                  <a:lnTo>
                    <a:pt x="1307645" y="69850"/>
                  </a:lnTo>
                  <a:lnTo>
                    <a:pt x="1307645" y="0"/>
                  </a:lnTo>
                  <a:close/>
                </a:path>
              </a:pathLst>
            </a:custGeom>
            <a:solidFill>
              <a:srgbClr val="003EA8"/>
            </a:solidFill>
          </p:spPr>
        </p:sp>
      </p:grpSp>
      <p:grpSp>
        <p:nvGrpSpPr>
          <p:cNvPr id="14" name="Group 14"/>
          <p:cNvGrpSpPr/>
          <p:nvPr/>
        </p:nvGrpSpPr>
        <p:grpSpPr>
          <a:xfrm>
            <a:off x="9897745" y="6168390"/>
            <a:ext cx="6062345" cy="651510"/>
            <a:chOff x="9897745" y="6406515"/>
            <a:chExt cx="6062345" cy="651510"/>
          </a:xfrm>
        </p:grpSpPr>
        <p:sp>
          <p:nvSpPr>
            <p:cNvPr id="15" name="Freeform 15"/>
            <p:cNvSpPr/>
            <p:nvPr/>
          </p:nvSpPr>
          <p:spPr>
            <a:xfrm>
              <a:off x="9897745" y="6697345"/>
              <a:ext cx="6062345" cy="79375"/>
            </a:xfrm>
            <a:custGeom>
              <a:avLst/>
              <a:gdLst/>
              <a:ahLst/>
              <a:cxnLst/>
              <a:rect l="l" t="t" r="r" b="b"/>
              <a:pathLst>
                <a:path w="5318640" h="69850">
                  <a:moveTo>
                    <a:pt x="5027810" y="0"/>
                  </a:moveTo>
                  <a:lnTo>
                    <a:pt x="0" y="0"/>
                  </a:lnTo>
                  <a:lnTo>
                    <a:pt x="0" y="69850"/>
                  </a:lnTo>
                  <a:lnTo>
                    <a:pt x="5318640" y="69850"/>
                  </a:lnTo>
                  <a:lnTo>
                    <a:pt x="5318640" y="0"/>
                  </a:lnTo>
                  <a:close/>
                </a:path>
              </a:pathLst>
            </a:custGeom>
            <a:solidFill>
              <a:srgbClr val="003EA8"/>
            </a:solidFill>
          </p:spPr>
        </p:sp>
      </p:grpSp>
      <p:grpSp>
        <p:nvGrpSpPr>
          <p:cNvPr id="16" name="Group 16"/>
          <p:cNvGrpSpPr/>
          <p:nvPr/>
        </p:nvGrpSpPr>
        <p:grpSpPr>
          <a:xfrm>
            <a:off x="13176250" y="6854190"/>
            <a:ext cx="3648710" cy="651510"/>
            <a:chOff x="13176250" y="7058025"/>
            <a:chExt cx="3648710" cy="651510"/>
          </a:xfrm>
        </p:grpSpPr>
        <p:sp>
          <p:nvSpPr>
            <p:cNvPr id="17" name="Freeform 17"/>
            <p:cNvSpPr/>
            <p:nvPr/>
          </p:nvSpPr>
          <p:spPr>
            <a:xfrm>
              <a:off x="13176250" y="7348855"/>
              <a:ext cx="3648710" cy="79375"/>
            </a:xfrm>
            <a:custGeom>
              <a:avLst/>
              <a:gdLst/>
              <a:ahLst/>
              <a:cxnLst/>
              <a:rect l="l" t="t" r="r" b="b"/>
              <a:pathLst>
                <a:path w="3200875" h="69850">
                  <a:moveTo>
                    <a:pt x="2910045" y="0"/>
                  </a:moveTo>
                  <a:lnTo>
                    <a:pt x="0" y="0"/>
                  </a:lnTo>
                  <a:lnTo>
                    <a:pt x="0" y="69850"/>
                  </a:lnTo>
                  <a:lnTo>
                    <a:pt x="3200875" y="69850"/>
                  </a:lnTo>
                  <a:lnTo>
                    <a:pt x="3200875" y="0"/>
                  </a:lnTo>
                  <a:close/>
                </a:path>
              </a:pathLst>
            </a:custGeom>
            <a:solidFill>
              <a:srgbClr val="003EA8"/>
            </a:solidFill>
          </p:spPr>
        </p:sp>
      </p:grpSp>
      <p:grpSp>
        <p:nvGrpSpPr>
          <p:cNvPr id="18" name="Group 18"/>
          <p:cNvGrpSpPr/>
          <p:nvPr/>
        </p:nvGrpSpPr>
        <p:grpSpPr>
          <a:xfrm>
            <a:off x="8504555" y="5448300"/>
            <a:ext cx="1925320" cy="651510"/>
            <a:chOff x="8504555" y="5795010"/>
            <a:chExt cx="1925320" cy="651510"/>
          </a:xfrm>
        </p:grpSpPr>
        <p:sp>
          <p:nvSpPr>
            <p:cNvPr id="19" name="Freeform 19"/>
            <p:cNvSpPr/>
            <p:nvPr/>
          </p:nvSpPr>
          <p:spPr>
            <a:xfrm>
              <a:off x="8504555" y="6085840"/>
              <a:ext cx="1925320" cy="79375"/>
            </a:xfrm>
            <a:custGeom>
              <a:avLst/>
              <a:gdLst/>
              <a:ahLst/>
              <a:cxnLst/>
              <a:rect l="l" t="t" r="r" b="b"/>
              <a:pathLst>
                <a:path w="1688972" h="69850">
                  <a:moveTo>
                    <a:pt x="1398142" y="0"/>
                  </a:moveTo>
                  <a:lnTo>
                    <a:pt x="0" y="0"/>
                  </a:lnTo>
                  <a:lnTo>
                    <a:pt x="0" y="69850"/>
                  </a:lnTo>
                  <a:lnTo>
                    <a:pt x="1688972" y="69850"/>
                  </a:lnTo>
                  <a:lnTo>
                    <a:pt x="1688972" y="0"/>
                  </a:lnTo>
                  <a:close/>
                </a:path>
              </a:pathLst>
            </a:custGeom>
            <a:solidFill>
              <a:srgbClr val="003EA8"/>
            </a:solidFill>
          </p:spPr>
        </p:sp>
      </p:grpSp>
      <p:grpSp>
        <p:nvGrpSpPr>
          <p:cNvPr id="20" name="Group 20"/>
          <p:cNvGrpSpPr/>
          <p:nvPr/>
        </p:nvGrpSpPr>
        <p:grpSpPr>
          <a:xfrm>
            <a:off x="16339820" y="8378190"/>
            <a:ext cx="919480" cy="651510"/>
            <a:chOff x="16339820" y="8398510"/>
            <a:chExt cx="919480" cy="651510"/>
          </a:xfrm>
        </p:grpSpPr>
        <p:sp>
          <p:nvSpPr>
            <p:cNvPr id="21" name="Freeform 21"/>
            <p:cNvSpPr/>
            <p:nvPr/>
          </p:nvSpPr>
          <p:spPr>
            <a:xfrm>
              <a:off x="16339820" y="8689340"/>
              <a:ext cx="919480" cy="79375"/>
            </a:xfrm>
            <a:custGeom>
              <a:avLst/>
              <a:gdLst/>
              <a:ahLst/>
              <a:cxnLst/>
              <a:rect l="l" t="t" r="r" b="b"/>
              <a:pathLst>
                <a:path w="806450" h="69850">
                  <a:moveTo>
                    <a:pt x="515620" y="0"/>
                  </a:moveTo>
                  <a:lnTo>
                    <a:pt x="0" y="0"/>
                  </a:lnTo>
                  <a:lnTo>
                    <a:pt x="0" y="69850"/>
                  </a:lnTo>
                  <a:lnTo>
                    <a:pt x="806450" y="69850"/>
                  </a:lnTo>
                  <a:lnTo>
                    <a:pt x="806450" y="0"/>
                  </a:lnTo>
                  <a:close/>
                </a:path>
              </a:pathLst>
            </a:custGeom>
            <a:solidFill>
              <a:srgbClr val="003EA8"/>
            </a:solidFill>
          </p:spPr>
        </p:sp>
      </p:grpSp>
      <p:grpSp>
        <p:nvGrpSpPr>
          <p:cNvPr id="22" name="Group 22"/>
          <p:cNvGrpSpPr/>
          <p:nvPr/>
        </p:nvGrpSpPr>
        <p:grpSpPr>
          <a:xfrm>
            <a:off x="11703050" y="7616190"/>
            <a:ext cx="5556250" cy="651510"/>
            <a:chOff x="11703050" y="7709535"/>
            <a:chExt cx="5556250" cy="651510"/>
          </a:xfrm>
        </p:grpSpPr>
        <p:sp>
          <p:nvSpPr>
            <p:cNvPr id="23" name="Freeform 23"/>
            <p:cNvSpPr/>
            <p:nvPr/>
          </p:nvSpPr>
          <p:spPr>
            <a:xfrm>
              <a:off x="11703050" y="8000365"/>
              <a:ext cx="5556250" cy="79375"/>
            </a:xfrm>
            <a:custGeom>
              <a:avLst/>
              <a:gdLst/>
              <a:ahLst/>
              <a:cxnLst/>
              <a:rect l="l" t="t" r="r" b="b"/>
              <a:pathLst>
                <a:path w="4874724" h="69850">
                  <a:moveTo>
                    <a:pt x="4583894" y="0"/>
                  </a:moveTo>
                  <a:lnTo>
                    <a:pt x="0" y="0"/>
                  </a:lnTo>
                  <a:lnTo>
                    <a:pt x="0" y="69850"/>
                  </a:lnTo>
                  <a:lnTo>
                    <a:pt x="4874724" y="69850"/>
                  </a:lnTo>
                  <a:lnTo>
                    <a:pt x="4874724" y="0"/>
                  </a:lnTo>
                  <a:close/>
                </a:path>
              </a:pathLst>
            </a:custGeom>
            <a:solidFill>
              <a:srgbClr val="003EA8"/>
            </a:solidFill>
          </p:spPr>
        </p:sp>
      </p:grpSp>
      <p:cxnSp>
        <p:nvCxnSpPr>
          <p:cNvPr id="24" name="도형 136"/>
          <p:cNvCxnSpPr/>
          <p:nvPr/>
        </p:nvCxnSpPr>
        <p:spPr>
          <a:xfrm flipV="1">
            <a:off x="1650365" y="2141855"/>
            <a:ext cx="16647160" cy="1270"/>
          </a:xfrm>
          <a:prstGeom prst="line">
            <a:avLst/>
          </a:prstGeom>
          <a:ln w="28575" cap="flat" cmpd="sng">
            <a:solidFill>
              <a:srgbClr val="003EA8">
                <a:alpha val="100000"/>
              </a:srgb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p:cNvSpPr>
          <p:nvPr/>
        </p:nvSpPr>
        <p:spPr>
          <a:xfrm>
            <a:off x="11956415" y="2453640"/>
            <a:ext cx="4398010" cy="7123430"/>
          </a:xfrm>
          <a:custGeom>
            <a:avLst/>
            <a:gdLst>
              <a:gd name="TX0" fmla="*/ 0 w 4395340"/>
              <a:gd name="TY0" fmla="*/ 0 h 7121204"/>
              <a:gd name="TX1" fmla="*/ 4395337 w 4395340"/>
              <a:gd name="TY1" fmla="*/ 0 h 7121204"/>
              <a:gd name="TX2" fmla="*/ 4395337 w 4395340"/>
              <a:gd name="TY2" fmla="*/ 7121200 h 7121204"/>
              <a:gd name="TX3" fmla="*/ 0 w 4395340"/>
              <a:gd name="TY3" fmla="*/ 7121200 h 7121204"/>
              <a:gd name="TX4" fmla="*/ 0 w 4395340"/>
              <a:gd name="TY4" fmla="*/ 0 h 7121204"/>
            </a:gdLst>
            <a:ahLst/>
            <a:cxnLst>
              <a:cxn ang="0">
                <a:pos x="TX0" y="TY0"/>
              </a:cxn>
              <a:cxn ang="0">
                <a:pos x="TX1" y="TY1"/>
              </a:cxn>
              <a:cxn ang="0">
                <a:pos x="TX2" y="TY2"/>
              </a:cxn>
              <a:cxn ang="0">
                <a:pos x="TX3" y="TY3"/>
              </a:cxn>
              <a:cxn ang="0">
                <a:pos x="TX4" y="TY4"/>
              </a:cxn>
            </a:cxnLst>
            <a:rect l="l" t="t" r="r" b="b"/>
            <a:pathLst>
              <a:path w="4395340" h="7121204">
                <a:moveTo>
                  <a:pt x="0" y="0"/>
                </a:moveTo>
                <a:lnTo>
                  <a:pt x="4395337" y="0"/>
                </a:lnTo>
                <a:lnTo>
                  <a:pt x="4395337" y="7121200"/>
                </a:lnTo>
                <a:lnTo>
                  <a:pt x="0" y="7121200"/>
                </a:lnTo>
                <a:lnTo>
                  <a:pt x="0" y="0"/>
                </a:lnTo>
                <a:close/>
              </a:path>
            </a:pathLst>
          </a:custGeom>
          <a:blipFill rotWithShape="1">
            <a:blip r:embed="rId2"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3" name="Rect 0"/>
          <p:cNvSpPr>
            <a:spLocks/>
          </p:cNvSpPr>
          <p:nvPr/>
        </p:nvSpPr>
        <p:spPr>
          <a:xfrm>
            <a:off x="1028700" y="2453640"/>
            <a:ext cx="9315450" cy="7365365"/>
          </a:xfrm>
          <a:custGeom>
            <a:avLst/>
            <a:gdLst>
              <a:gd name="TX0" fmla="*/ 0 w 8115305"/>
              <a:gd name="TY0" fmla="*/ 0 h 7121205"/>
              <a:gd name="TX1" fmla="*/ 8115300 w 8115305"/>
              <a:gd name="TY1" fmla="*/ 0 h 7121205"/>
              <a:gd name="TX2" fmla="*/ 8115300 w 8115305"/>
              <a:gd name="TY2" fmla="*/ 7121200 h 7121205"/>
              <a:gd name="TX3" fmla="*/ 0 w 8115305"/>
              <a:gd name="TY3" fmla="*/ 7121200 h 7121205"/>
              <a:gd name="TX4" fmla="*/ 0 w 8115305"/>
              <a:gd name="TY4" fmla="*/ 0 h 7121205"/>
            </a:gdLst>
            <a:ahLst/>
            <a:cxnLst>
              <a:cxn ang="0">
                <a:pos x="TX0" y="TY0"/>
              </a:cxn>
              <a:cxn ang="0">
                <a:pos x="TX1" y="TY1"/>
              </a:cxn>
              <a:cxn ang="0">
                <a:pos x="TX2" y="TY2"/>
              </a:cxn>
              <a:cxn ang="0">
                <a:pos x="TX3" y="TY3"/>
              </a:cxn>
              <a:cxn ang="0">
                <a:pos x="TX4" y="TY4"/>
              </a:cxn>
            </a:cxnLst>
            <a:rect l="l" t="t" r="r" b="b"/>
            <a:pathLst>
              <a:path w="8115305" h="7121205">
                <a:moveTo>
                  <a:pt x="0" y="0"/>
                </a:moveTo>
                <a:lnTo>
                  <a:pt x="8115300" y="0"/>
                </a:lnTo>
                <a:lnTo>
                  <a:pt x="8115300" y="7121200"/>
                </a:lnTo>
                <a:lnTo>
                  <a:pt x="0" y="7121200"/>
                </a:lnTo>
                <a:lnTo>
                  <a:pt x="0" y="0"/>
                </a:lnTo>
                <a:close/>
              </a:path>
            </a:pathLst>
          </a:custGeom>
          <a:blipFill rotWithShape="1">
            <a:blip r:embed="rId3"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4" name="Rect 0"/>
          <p:cNvSpPr txBox="1">
            <a:spLocks/>
          </p:cNvSpPr>
          <p:nvPr/>
        </p:nvSpPr>
        <p:spPr>
          <a:xfrm>
            <a:off x="1932305" y="219710"/>
            <a:ext cx="14714220" cy="1234377"/>
          </a:xfrm>
          <a:prstGeom prst="rect">
            <a:avLst/>
          </a:prstGeom>
        </p:spPr>
        <p:txBody>
          <a:bodyPr vert="horz" wrap="square" lIns="0" tIns="0" rIns="0" bIns="0" numCol="1" rtlCol="1" anchor="t">
            <a:spAutoFit/>
          </a:bodyPr>
          <a:lstStyle/>
          <a:p>
            <a:pPr marL="0" indent="0" latinLnBrk="0">
              <a:lnSpc>
                <a:spcPts val="10800"/>
              </a:lnSpc>
              <a:spcBef>
                <a:spcPct val="0"/>
              </a:spcBef>
              <a:buFontTx/>
              <a:buNone/>
            </a:pPr>
            <a:r>
              <a:rPr lang="en-US" altLang="ko-KR" sz="6000" dirty="0">
                <a:solidFill>
                  <a:srgbClr val="003EA8"/>
                </a:solidFill>
                <a:ea typeface="Arita Dotum Bold" charset="0"/>
              </a:rPr>
              <a:t>(</a:t>
            </a:r>
            <a:r>
              <a:rPr lang="ko-KR" altLang="en-US" sz="6000" dirty="0">
                <a:solidFill>
                  <a:srgbClr val="003EA8"/>
                </a:solidFill>
                <a:ea typeface="Arita Dotum Bold" charset="0"/>
              </a:rPr>
              <a:t>관</a:t>
            </a:r>
            <a:r>
              <a:rPr lang="en-US" altLang="ko-KR" sz="6000" dirty="0">
                <a:solidFill>
                  <a:srgbClr val="003EA8"/>
                </a:solidFill>
                <a:ea typeface="Arita Dotum Bold" charset="0"/>
              </a:rPr>
              <a:t>)</a:t>
            </a:r>
            <a:r>
              <a:rPr lang="ko-KR" sz="6000" dirty="0">
                <a:solidFill>
                  <a:srgbClr val="003EA8"/>
                </a:solidFill>
                <a:ea typeface="Arita Dotum Bold" charset="0"/>
              </a:rPr>
              <a:t>체험예약</a:t>
            </a:r>
            <a:r>
              <a:rPr lang="en-US" altLang="ko-KR" sz="6000" dirty="0">
                <a:solidFill>
                  <a:srgbClr val="003EA8"/>
                </a:solidFill>
                <a:ea typeface="Arita Dotum Bold" charset="0"/>
              </a:rPr>
              <a:t>- </a:t>
            </a:r>
            <a:r>
              <a:rPr lang="ko-KR" altLang="en-US" sz="6000" dirty="0">
                <a:solidFill>
                  <a:srgbClr val="003EA8"/>
                </a:solidFill>
                <a:ea typeface="Arita Dotum Bold" charset="0"/>
              </a:rPr>
              <a:t>예약 전체 현황</a:t>
            </a:r>
          </a:p>
        </p:txBody>
      </p:sp>
      <p:cxnSp>
        <p:nvCxnSpPr>
          <p:cNvPr id="5" name="Rect 0"/>
          <p:cNvCxnSpPr/>
          <p:nvPr/>
        </p:nvCxnSpPr>
        <p:spPr>
          <a:xfrm flipV="1">
            <a:off x="1641475" y="1745615"/>
            <a:ext cx="16650335" cy="4445"/>
          </a:xfrm>
          <a:prstGeom prst="line">
            <a:avLst/>
          </a:prstGeom>
          <a:ln w="28575" cap="flat" cmpd="sng">
            <a:solidFill>
              <a:srgbClr val="003EA8">
                <a:alpha val="100000"/>
              </a:srgbClr>
            </a:solidFill>
            <a:prstDash val="solid"/>
            <a:round/>
          </a:ln>
        </p:spPr>
        <p:style>
          <a:lnRef idx="1">
            <a:schemeClr val="accent1"/>
          </a:lnRef>
          <a:fillRef idx="0">
            <a:schemeClr val="accent1"/>
          </a:fillRef>
          <a:effectRef idx="0">
            <a:schemeClr val="accent1"/>
          </a:effectRef>
          <a:fontRef idx="minor">
            <a:schemeClr val="tx1"/>
          </a:fontRef>
        </p:style>
      </p:cxnSp>
      <p:sp>
        <p:nvSpPr>
          <p:cNvPr id="6" name="Rect 0"/>
          <p:cNvSpPr>
            <a:spLocks/>
          </p:cNvSpPr>
          <p:nvPr/>
        </p:nvSpPr>
        <p:spPr>
          <a:xfrm>
            <a:off x="-2887980" y="40640"/>
            <a:ext cx="4589780" cy="1630045"/>
          </a:xfrm>
          <a:custGeom>
            <a:avLst/>
            <a:gdLst>
              <a:gd name="TX0" fmla="*/ 0 w 4585513"/>
              <a:gd name="TY0" fmla="*/ 0 h 1625777"/>
              <a:gd name="TX1" fmla="*/ 4585506 w 4585513"/>
              <a:gd name="TY1" fmla="*/ 0 h 1625777"/>
              <a:gd name="TX2" fmla="*/ 4585506 w 4585513"/>
              <a:gd name="TY2" fmla="*/ 1625770 h 1625777"/>
              <a:gd name="TX3" fmla="*/ 0 w 4585513"/>
              <a:gd name="TY3" fmla="*/ 1625770 h 1625777"/>
              <a:gd name="TX4" fmla="*/ 0 w 4585513"/>
              <a:gd name="TY4" fmla="*/ 0 h 1625777"/>
            </a:gdLst>
            <a:ahLst/>
            <a:cxnLst>
              <a:cxn ang="0">
                <a:pos x="TX0" y="TY0"/>
              </a:cxn>
              <a:cxn ang="0">
                <a:pos x="TX1" y="TY1"/>
              </a:cxn>
              <a:cxn ang="0">
                <a:pos x="TX2" y="TY2"/>
              </a:cxn>
              <a:cxn ang="0">
                <a:pos x="TX3" y="TY3"/>
              </a:cxn>
              <a:cxn ang="0">
                <a:pos x="TX4" y="TY4"/>
              </a:cxn>
            </a:cxnLst>
            <a:rect l="l" t="t" r="r" b="b"/>
            <a:pathLst>
              <a:path w="4585513" h="1625777">
                <a:moveTo>
                  <a:pt x="0" y="0"/>
                </a:moveTo>
                <a:lnTo>
                  <a:pt x="4585506" y="0"/>
                </a:lnTo>
                <a:lnTo>
                  <a:pt x="4585506" y="1625770"/>
                </a:lnTo>
                <a:lnTo>
                  <a:pt x="0" y="1625770"/>
                </a:lnTo>
                <a:lnTo>
                  <a:pt x="0" y="0"/>
                </a:lnTo>
                <a:close/>
              </a:path>
            </a:pathLst>
          </a:custGeom>
          <a:blipFill rotWithShape="1">
            <a:blip r:embed="rId4"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7" name="Rect 0"/>
          <p:cNvSpPr>
            <a:spLocks/>
          </p:cNvSpPr>
          <p:nvPr/>
        </p:nvSpPr>
        <p:spPr>
          <a:xfrm>
            <a:off x="13133705" y="8736965"/>
            <a:ext cx="9692640" cy="2346960"/>
          </a:xfrm>
          <a:custGeom>
            <a:avLst/>
            <a:gdLst>
              <a:gd name="TX0" fmla="*/ 0 w 9688920"/>
              <a:gd name="TY0" fmla="*/ 0 h 2342962"/>
              <a:gd name="TX1" fmla="*/ 9688914 w 9688920"/>
              <a:gd name="TY1" fmla="*/ 0 h 2342962"/>
              <a:gd name="TX2" fmla="*/ 9688914 w 9688920"/>
              <a:gd name="TY2" fmla="*/ 2342955 h 2342962"/>
              <a:gd name="TX3" fmla="*/ 0 w 9688920"/>
              <a:gd name="TY3" fmla="*/ 2342955 h 2342962"/>
              <a:gd name="TX4" fmla="*/ 0 w 9688920"/>
              <a:gd name="TY4" fmla="*/ 0 h 2342962"/>
            </a:gdLst>
            <a:ahLst/>
            <a:cxnLst>
              <a:cxn ang="0">
                <a:pos x="TX0" y="TY0"/>
              </a:cxn>
              <a:cxn ang="0">
                <a:pos x="TX1" y="TY1"/>
              </a:cxn>
              <a:cxn ang="0">
                <a:pos x="TX2" y="TY2"/>
              </a:cxn>
              <a:cxn ang="0">
                <a:pos x="TX3" y="TY3"/>
              </a:cxn>
              <a:cxn ang="0">
                <a:pos x="TX4" y="TY4"/>
              </a:cxn>
            </a:cxnLst>
            <a:rect l="l" t="t" r="r" b="b"/>
            <a:pathLst>
              <a:path w="9688920" h="2342962">
                <a:moveTo>
                  <a:pt x="0" y="0"/>
                </a:moveTo>
                <a:lnTo>
                  <a:pt x="9688914" y="0"/>
                </a:lnTo>
                <a:lnTo>
                  <a:pt x="9688914" y="2342955"/>
                </a:lnTo>
                <a:lnTo>
                  <a:pt x="0" y="2342955"/>
                </a:lnTo>
                <a:lnTo>
                  <a:pt x="0" y="0"/>
                </a:lnTo>
                <a:close/>
              </a:path>
            </a:pathLst>
          </a:custGeom>
          <a:blipFill rotWithShape="1">
            <a:blip r:embed="rId5"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8" name="Rect 0"/>
          <p:cNvSpPr>
            <a:spLocks/>
          </p:cNvSpPr>
          <p:nvPr/>
        </p:nvSpPr>
        <p:spPr>
          <a:xfrm>
            <a:off x="16782415" y="9270365"/>
            <a:ext cx="1449705" cy="1819275"/>
          </a:xfrm>
          <a:custGeom>
            <a:avLst/>
            <a:gdLst>
              <a:gd name="TX0" fmla="*/ 0 w 1446464"/>
              <a:gd name="TY0" fmla="*/ 0 h 1816335"/>
              <a:gd name="TX1" fmla="*/ 1446460 w 1446464"/>
              <a:gd name="TY1" fmla="*/ 0 h 1816335"/>
              <a:gd name="TX2" fmla="*/ 1446460 w 1446464"/>
              <a:gd name="TY2" fmla="*/ 1816331 h 1816335"/>
              <a:gd name="TX3" fmla="*/ 0 w 1446464"/>
              <a:gd name="TY3" fmla="*/ 1816331 h 1816335"/>
              <a:gd name="TX4" fmla="*/ 0 w 1446464"/>
              <a:gd name="TY4" fmla="*/ 0 h 1816335"/>
            </a:gdLst>
            <a:ahLst/>
            <a:cxnLst>
              <a:cxn ang="0">
                <a:pos x="TX0" y="TY0"/>
              </a:cxn>
              <a:cxn ang="0">
                <a:pos x="TX1" y="TY1"/>
              </a:cxn>
              <a:cxn ang="0">
                <a:pos x="TX2" y="TY2"/>
              </a:cxn>
              <a:cxn ang="0">
                <a:pos x="TX3" y="TY3"/>
              </a:cxn>
              <a:cxn ang="0">
                <a:pos x="TX4" y="TY4"/>
              </a:cxn>
            </a:cxnLst>
            <a:rect l="l" t="t" r="r" b="b"/>
            <a:pathLst>
              <a:path w="1446464" h="1816335">
                <a:moveTo>
                  <a:pt x="0" y="0"/>
                </a:moveTo>
                <a:lnTo>
                  <a:pt x="1446460" y="0"/>
                </a:lnTo>
                <a:lnTo>
                  <a:pt x="1446460" y="1816331"/>
                </a:lnTo>
                <a:lnTo>
                  <a:pt x="0" y="1816331"/>
                </a:lnTo>
                <a:lnTo>
                  <a:pt x="0" y="0"/>
                </a:lnTo>
                <a:close/>
              </a:path>
            </a:pathLst>
          </a:custGeom>
          <a:blipFill rotWithShape="1">
            <a:blip r:embed="rId6"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pic>
        <p:nvPicPr>
          <p:cNvPr id="10" name="그림 9">
            <a:extLst>
              <a:ext uri="{FF2B5EF4-FFF2-40B4-BE49-F238E27FC236}">
                <a16:creationId xmlns:a16="http://schemas.microsoft.com/office/drawing/2014/main" id="{77E303C8-9FE1-9CB7-03A6-7123A394DDCC}"/>
              </a:ext>
            </a:extLst>
          </p:cNvPr>
          <p:cNvPicPr>
            <a:picLocks noChangeAspect="1"/>
          </p:cNvPicPr>
          <p:nvPr/>
        </p:nvPicPr>
        <p:blipFill>
          <a:blip r:embed="rId7"/>
          <a:stretch>
            <a:fillRect/>
          </a:stretch>
        </p:blipFill>
        <p:spPr>
          <a:xfrm>
            <a:off x="1447801" y="2804979"/>
            <a:ext cx="8458200" cy="3229426"/>
          </a:xfrm>
          <a:prstGeom prst="rect">
            <a:avLst/>
          </a:prstGeom>
        </p:spPr>
      </p:pic>
      <p:pic>
        <p:nvPicPr>
          <p:cNvPr id="12" name="그림 11">
            <a:extLst>
              <a:ext uri="{FF2B5EF4-FFF2-40B4-BE49-F238E27FC236}">
                <a16:creationId xmlns:a16="http://schemas.microsoft.com/office/drawing/2014/main" id="{F33B1A11-659C-A17A-0FF8-39024CDB119A}"/>
              </a:ext>
            </a:extLst>
          </p:cNvPr>
          <p:cNvPicPr>
            <a:picLocks noChangeAspect="1"/>
          </p:cNvPicPr>
          <p:nvPr/>
        </p:nvPicPr>
        <p:blipFill>
          <a:blip r:embed="rId8"/>
          <a:stretch>
            <a:fillRect/>
          </a:stretch>
        </p:blipFill>
        <p:spPr>
          <a:xfrm>
            <a:off x="12445444" y="3499537"/>
            <a:ext cx="3556556" cy="4082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p:cNvSpPr>
          <p:nvPr/>
        </p:nvSpPr>
        <p:spPr>
          <a:xfrm>
            <a:off x="11956415" y="2453640"/>
            <a:ext cx="4398010" cy="7123430"/>
          </a:xfrm>
          <a:custGeom>
            <a:avLst/>
            <a:gdLst>
              <a:gd name="TX0" fmla="*/ 0 w 4395340"/>
              <a:gd name="TY0" fmla="*/ 0 h 7121204"/>
              <a:gd name="TX1" fmla="*/ 4395337 w 4395340"/>
              <a:gd name="TY1" fmla="*/ 0 h 7121204"/>
              <a:gd name="TX2" fmla="*/ 4395337 w 4395340"/>
              <a:gd name="TY2" fmla="*/ 7121200 h 7121204"/>
              <a:gd name="TX3" fmla="*/ 0 w 4395340"/>
              <a:gd name="TY3" fmla="*/ 7121200 h 7121204"/>
              <a:gd name="TX4" fmla="*/ 0 w 4395340"/>
              <a:gd name="TY4" fmla="*/ 0 h 7121204"/>
            </a:gdLst>
            <a:ahLst/>
            <a:cxnLst>
              <a:cxn ang="0">
                <a:pos x="TX0" y="TY0"/>
              </a:cxn>
              <a:cxn ang="0">
                <a:pos x="TX1" y="TY1"/>
              </a:cxn>
              <a:cxn ang="0">
                <a:pos x="TX2" y="TY2"/>
              </a:cxn>
              <a:cxn ang="0">
                <a:pos x="TX3" y="TY3"/>
              </a:cxn>
              <a:cxn ang="0">
                <a:pos x="TX4" y="TY4"/>
              </a:cxn>
            </a:cxnLst>
            <a:rect l="l" t="t" r="r" b="b"/>
            <a:pathLst>
              <a:path w="4395340" h="7121204">
                <a:moveTo>
                  <a:pt x="0" y="0"/>
                </a:moveTo>
                <a:lnTo>
                  <a:pt x="4395337" y="0"/>
                </a:lnTo>
                <a:lnTo>
                  <a:pt x="4395337" y="7121200"/>
                </a:lnTo>
                <a:lnTo>
                  <a:pt x="0" y="7121200"/>
                </a:lnTo>
                <a:lnTo>
                  <a:pt x="0" y="0"/>
                </a:lnTo>
                <a:close/>
              </a:path>
            </a:pathLst>
          </a:custGeom>
          <a:blipFill rotWithShape="1">
            <a:blip r:embed="rId2"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3" name="Rect 0"/>
          <p:cNvSpPr>
            <a:spLocks/>
          </p:cNvSpPr>
          <p:nvPr/>
        </p:nvSpPr>
        <p:spPr>
          <a:xfrm>
            <a:off x="1028700" y="2453640"/>
            <a:ext cx="9315450" cy="7365365"/>
          </a:xfrm>
          <a:custGeom>
            <a:avLst/>
            <a:gdLst>
              <a:gd name="TX0" fmla="*/ 0 w 8115305"/>
              <a:gd name="TY0" fmla="*/ 0 h 7121205"/>
              <a:gd name="TX1" fmla="*/ 8115300 w 8115305"/>
              <a:gd name="TY1" fmla="*/ 0 h 7121205"/>
              <a:gd name="TX2" fmla="*/ 8115300 w 8115305"/>
              <a:gd name="TY2" fmla="*/ 7121200 h 7121205"/>
              <a:gd name="TX3" fmla="*/ 0 w 8115305"/>
              <a:gd name="TY3" fmla="*/ 7121200 h 7121205"/>
              <a:gd name="TX4" fmla="*/ 0 w 8115305"/>
              <a:gd name="TY4" fmla="*/ 0 h 7121205"/>
            </a:gdLst>
            <a:ahLst/>
            <a:cxnLst>
              <a:cxn ang="0">
                <a:pos x="TX0" y="TY0"/>
              </a:cxn>
              <a:cxn ang="0">
                <a:pos x="TX1" y="TY1"/>
              </a:cxn>
              <a:cxn ang="0">
                <a:pos x="TX2" y="TY2"/>
              </a:cxn>
              <a:cxn ang="0">
                <a:pos x="TX3" y="TY3"/>
              </a:cxn>
              <a:cxn ang="0">
                <a:pos x="TX4" y="TY4"/>
              </a:cxn>
            </a:cxnLst>
            <a:rect l="l" t="t" r="r" b="b"/>
            <a:pathLst>
              <a:path w="8115305" h="7121205">
                <a:moveTo>
                  <a:pt x="0" y="0"/>
                </a:moveTo>
                <a:lnTo>
                  <a:pt x="8115300" y="0"/>
                </a:lnTo>
                <a:lnTo>
                  <a:pt x="8115300" y="7121200"/>
                </a:lnTo>
                <a:lnTo>
                  <a:pt x="0" y="7121200"/>
                </a:lnTo>
                <a:lnTo>
                  <a:pt x="0" y="0"/>
                </a:lnTo>
                <a:close/>
              </a:path>
            </a:pathLst>
          </a:custGeom>
          <a:blipFill rotWithShape="1">
            <a:blip r:embed="rId3"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4" name="Rect 0"/>
          <p:cNvSpPr txBox="1">
            <a:spLocks/>
          </p:cNvSpPr>
          <p:nvPr/>
        </p:nvSpPr>
        <p:spPr>
          <a:xfrm>
            <a:off x="1932305" y="219710"/>
            <a:ext cx="14714220" cy="1234377"/>
          </a:xfrm>
          <a:prstGeom prst="rect">
            <a:avLst/>
          </a:prstGeom>
        </p:spPr>
        <p:txBody>
          <a:bodyPr vert="horz" wrap="square" lIns="0" tIns="0" rIns="0" bIns="0" numCol="1" rtlCol="1" anchor="t">
            <a:spAutoFit/>
          </a:bodyPr>
          <a:lstStyle/>
          <a:p>
            <a:pPr marL="0" indent="0" latinLnBrk="0">
              <a:lnSpc>
                <a:spcPts val="10800"/>
              </a:lnSpc>
              <a:spcBef>
                <a:spcPct val="0"/>
              </a:spcBef>
              <a:buFontTx/>
              <a:buNone/>
            </a:pPr>
            <a:r>
              <a:rPr lang="en-US" altLang="ko-KR" sz="6000" dirty="0">
                <a:solidFill>
                  <a:srgbClr val="003EA8"/>
                </a:solidFill>
                <a:ea typeface="Arita Dotum Bold" charset="0"/>
              </a:rPr>
              <a:t>(</a:t>
            </a:r>
            <a:r>
              <a:rPr lang="ko-KR" altLang="en-US" sz="6000" dirty="0">
                <a:solidFill>
                  <a:srgbClr val="003EA8"/>
                </a:solidFill>
                <a:ea typeface="Arita Dotum Bold" charset="0"/>
              </a:rPr>
              <a:t>관</a:t>
            </a:r>
            <a:r>
              <a:rPr lang="en-US" altLang="ko-KR" sz="6000" dirty="0">
                <a:solidFill>
                  <a:srgbClr val="003EA8"/>
                </a:solidFill>
                <a:ea typeface="Arita Dotum Bold" charset="0"/>
              </a:rPr>
              <a:t>)</a:t>
            </a:r>
            <a:r>
              <a:rPr lang="ko-KR" sz="6000" dirty="0">
                <a:solidFill>
                  <a:srgbClr val="003EA8"/>
                </a:solidFill>
                <a:ea typeface="Arita Dotum Bold" charset="0"/>
              </a:rPr>
              <a:t>체험예약</a:t>
            </a:r>
            <a:r>
              <a:rPr lang="en-US" altLang="ko-KR" sz="6000" dirty="0">
                <a:solidFill>
                  <a:srgbClr val="003EA8"/>
                </a:solidFill>
                <a:ea typeface="Arita Dotum Bold" charset="0"/>
              </a:rPr>
              <a:t>- </a:t>
            </a:r>
            <a:r>
              <a:rPr lang="ko-KR" altLang="en-US" sz="6000" dirty="0">
                <a:solidFill>
                  <a:srgbClr val="003EA8"/>
                </a:solidFill>
                <a:ea typeface="Arita Dotum Bold" charset="0"/>
              </a:rPr>
              <a:t>예약 상품 관리</a:t>
            </a:r>
          </a:p>
        </p:txBody>
      </p:sp>
      <p:cxnSp>
        <p:nvCxnSpPr>
          <p:cNvPr id="5" name="Rect 0"/>
          <p:cNvCxnSpPr/>
          <p:nvPr/>
        </p:nvCxnSpPr>
        <p:spPr>
          <a:xfrm flipV="1">
            <a:off x="1641475" y="1745615"/>
            <a:ext cx="16650335" cy="4445"/>
          </a:xfrm>
          <a:prstGeom prst="line">
            <a:avLst/>
          </a:prstGeom>
          <a:ln w="28575" cap="flat" cmpd="sng">
            <a:solidFill>
              <a:srgbClr val="003EA8">
                <a:alpha val="100000"/>
              </a:srgbClr>
            </a:solidFill>
            <a:prstDash val="solid"/>
            <a:round/>
          </a:ln>
        </p:spPr>
        <p:style>
          <a:lnRef idx="1">
            <a:schemeClr val="accent1"/>
          </a:lnRef>
          <a:fillRef idx="0">
            <a:schemeClr val="accent1"/>
          </a:fillRef>
          <a:effectRef idx="0">
            <a:schemeClr val="accent1"/>
          </a:effectRef>
          <a:fontRef idx="minor">
            <a:schemeClr val="tx1"/>
          </a:fontRef>
        </p:style>
      </p:cxnSp>
      <p:sp>
        <p:nvSpPr>
          <p:cNvPr id="6" name="Rect 0"/>
          <p:cNvSpPr>
            <a:spLocks/>
          </p:cNvSpPr>
          <p:nvPr/>
        </p:nvSpPr>
        <p:spPr>
          <a:xfrm>
            <a:off x="-2887980" y="40640"/>
            <a:ext cx="4589780" cy="1630045"/>
          </a:xfrm>
          <a:custGeom>
            <a:avLst/>
            <a:gdLst>
              <a:gd name="TX0" fmla="*/ 0 w 4585513"/>
              <a:gd name="TY0" fmla="*/ 0 h 1625777"/>
              <a:gd name="TX1" fmla="*/ 4585506 w 4585513"/>
              <a:gd name="TY1" fmla="*/ 0 h 1625777"/>
              <a:gd name="TX2" fmla="*/ 4585506 w 4585513"/>
              <a:gd name="TY2" fmla="*/ 1625770 h 1625777"/>
              <a:gd name="TX3" fmla="*/ 0 w 4585513"/>
              <a:gd name="TY3" fmla="*/ 1625770 h 1625777"/>
              <a:gd name="TX4" fmla="*/ 0 w 4585513"/>
              <a:gd name="TY4" fmla="*/ 0 h 1625777"/>
            </a:gdLst>
            <a:ahLst/>
            <a:cxnLst>
              <a:cxn ang="0">
                <a:pos x="TX0" y="TY0"/>
              </a:cxn>
              <a:cxn ang="0">
                <a:pos x="TX1" y="TY1"/>
              </a:cxn>
              <a:cxn ang="0">
                <a:pos x="TX2" y="TY2"/>
              </a:cxn>
              <a:cxn ang="0">
                <a:pos x="TX3" y="TY3"/>
              </a:cxn>
              <a:cxn ang="0">
                <a:pos x="TX4" y="TY4"/>
              </a:cxn>
            </a:cxnLst>
            <a:rect l="l" t="t" r="r" b="b"/>
            <a:pathLst>
              <a:path w="4585513" h="1625777">
                <a:moveTo>
                  <a:pt x="0" y="0"/>
                </a:moveTo>
                <a:lnTo>
                  <a:pt x="4585506" y="0"/>
                </a:lnTo>
                <a:lnTo>
                  <a:pt x="4585506" y="1625770"/>
                </a:lnTo>
                <a:lnTo>
                  <a:pt x="0" y="1625770"/>
                </a:lnTo>
                <a:lnTo>
                  <a:pt x="0" y="0"/>
                </a:lnTo>
                <a:close/>
              </a:path>
            </a:pathLst>
          </a:custGeom>
          <a:blipFill rotWithShape="1">
            <a:blip r:embed="rId4"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7" name="Rect 0"/>
          <p:cNvSpPr>
            <a:spLocks/>
          </p:cNvSpPr>
          <p:nvPr/>
        </p:nvSpPr>
        <p:spPr>
          <a:xfrm>
            <a:off x="13133705" y="8736965"/>
            <a:ext cx="9692640" cy="2346960"/>
          </a:xfrm>
          <a:custGeom>
            <a:avLst/>
            <a:gdLst>
              <a:gd name="TX0" fmla="*/ 0 w 9688920"/>
              <a:gd name="TY0" fmla="*/ 0 h 2342962"/>
              <a:gd name="TX1" fmla="*/ 9688914 w 9688920"/>
              <a:gd name="TY1" fmla="*/ 0 h 2342962"/>
              <a:gd name="TX2" fmla="*/ 9688914 w 9688920"/>
              <a:gd name="TY2" fmla="*/ 2342955 h 2342962"/>
              <a:gd name="TX3" fmla="*/ 0 w 9688920"/>
              <a:gd name="TY3" fmla="*/ 2342955 h 2342962"/>
              <a:gd name="TX4" fmla="*/ 0 w 9688920"/>
              <a:gd name="TY4" fmla="*/ 0 h 2342962"/>
            </a:gdLst>
            <a:ahLst/>
            <a:cxnLst>
              <a:cxn ang="0">
                <a:pos x="TX0" y="TY0"/>
              </a:cxn>
              <a:cxn ang="0">
                <a:pos x="TX1" y="TY1"/>
              </a:cxn>
              <a:cxn ang="0">
                <a:pos x="TX2" y="TY2"/>
              </a:cxn>
              <a:cxn ang="0">
                <a:pos x="TX3" y="TY3"/>
              </a:cxn>
              <a:cxn ang="0">
                <a:pos x="TX4" y="TY4"/>
              </a:cxn>
            </a:cxnLst>
            <a:rect l="l" t="t" r="r" b="b"/>
            <a:pathLst>
              <a:path w="9688920" h="2342962">
                <a:moveTo>
                  <a:pt x="0" y="0"/>
                </a:moveTo>
                <a:lnTo>
                  <a:pt x="9688914" y="0"/>
                </a:lnTo>
                <a:lnTo>
                  <a:pt x="9688914" y="2342955"/>
                </a:lnTo>
                <a:lnTo>
                  <a:pt x="0" y="2342955"/>
                </a:lnTo>
                <a:lnTo>
                  <a:pt x="0" y="0"/>
                </a:lnTo>
                <a:close/>
              </a:path>
            </a:pathLst>
          </a:custGeom>
          <a:blipFill rotWithShape="1">
            <a:blip r:embed="rId5"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8" name="Rect 0"/>
          <p:cNvSpPr>
            <a:spLocks/>
          </p:cNvSpPr>
          <p:nvPr/>
        </p:nvSpPr>
        <p:spPr>
          <a:xfrm>
            <a:off x="16782415" y="9270365"/>
            <a:ext cx="1449705" cy="1819275"/>
          </a:xfrm>
          <a:custGeom>
            <a:avLst/>
            <a:gdLst>
              <a:gd name="TX0" fmla="*/ 0 w 1446464"/>
              <a:gd name="TY0" fmla="*/ 0 h 1816335"/>
              <a:gd name="TX1" fmla="*/ 1446460 w 1446464"/>
              <a:gd name="TY1" fmla="*/ 0 h 1816335"/>
              <a:gd name="TX2" fmla="*/ 1446460 w 1446464"/>
              <a:gd name="TY2" fmla="*/ 1816331 h 1816335"/>
              <a:gd name="TX3" fmla="*/ 0 w 1446464"/>
              <a:gd name="TY3" fmla="*/ 1816331 h 1816335"/>
              <a:gd name="TX4" fmla="*/ 0 w 1446464"/>
              <a:gd name="TY4" fmla="*/ 0 h 1816335"/>
            </a:gdLst>
            <a:ahLst/>
            <a:cxnLst>
              <a:cxn ang="0">
                <a:pos x="TX0" y="TY0"/>
              </a:cxn>
              <a:cxn ang="0">
                <a:pos x="TX1" y="TY1"/>
              </a:cxn>
              <a:cxn ang="0">
                <a:pos x="TX2" y="TY2"/>
              </a:cxn>
              <a:cxn ang="0">
                <a:pos x="TX3" y="TY3"/>
              </a:cxn>
              <a:cxn ang="0">
                <a:pos x="TX4" y="TY4"/>
              </a:cxn>
            </a:cxnLst>
            <a:rect l="l" t="t" r="r" b="b"/>
            <a:pathLst>
              <a:path w="1446464" h="1816335">
                <a:moveTo>
                  <a:pt x="0" y="0"/>
                </a:moveTo>
                <a:lnTo>
                  <a:pt x="1446460" y="0"/>
                </a:lnTo>
                <a:lnTo>
                  <a:pt x="1446460" y="1816331"/>
                </a:lnTo>
                <a:lnTo>
                  <a:pt x="0" y="1816331"/>
                </a:lnTo>
                <a:lnTo>
                  <a:pt x="0" y="0"/>
                </a:lnTo>
                <a:close/>
              </a:path>
            </a:pathLst>
          </a:custGeom>
          <a:blipFill rotWithShape="1">
            <a:blip r:embed="rId6"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pic>
        <p:nvPicPr>
          <p:cNvPr id="11" name="그림 10">
            <a:extLst>
              <a:ext uri="{FF2B5EF4-FFF2-40B4-BE49-F238E27FC236}">
                <a16:creationId xmlns:a16="http://schemas.microsoft.com/office/drawing/2014/main" id="{5E9925FF-D67A-48B8-7DC8-9591F697A81B}"/>
              </a:ext>
            </a:extLst>
          </p:cNvPr>
          <p:cNvPicPr>
            <a:picLocks noChangeAspect="1"/>
          </p:cNvPicPr>
          <p:nvPr/>
        </p:nvPicPr>
        <p:blipFill>
          <a:blip r:embed="rId7"/>
          <a:stretch>
            <a:fillRect/>
          </a:stretch>
        </p:blipFill>
        <p:spPr>
          <a:xfrm>
            <a:off x="1447800" y="2857500"/>
            <a:ext cx="8458200" cy="5486400"/>
          </a:xfrm>
          <a:prstGeom prst="rect">
            <a:avLst/>
          </a:prstGeom>
        </p:spPr>
      </p:pic>
      <p:pic>
        <p:nvPicPr>
          <p:cNvPr id="14" name="그림 13">
            <a:extLst>
              <a:ext uri="{FF2B5EF4-FFF2-40B4-BE49-F238E27FC236}">
                <a16:creationId xmlns:a16="http://schemas.microsoft.com/office/drawing/2014/main" id="{A38DCEC0-992E-B0F5-6A56-9F46DC91E88D}"/>
              </a:ext>
            </a:extLst>
          </p:cNvPr>
          <p:cNvPicPr>
            <a:picLocks noChangeAspect="1"/>
          </p:cNvPicPr>
          <p:nvPr/>
        </p:nvPicPr>
        <p:blipFill>
          <a:blip r:embed="rId8"/>
          <a:stretch>
            <a:fillRect/>
          </a:stretch>
        </p:blipFill>
        <p:spPr>
          <a:xfrm>
            <a:off x="12344400" y="3314701"/>
            <a:ext cx="3657600" cy="2819400"/>
          </a:xfrm>
          <a:prstGeom prst="rect">
            <a:avLst/>
          </a:prstGeom>
        </p:spPr>
      </p:pic>
      <p:pic>
        <p:nvPicPr>
          <p:cNvPr id="16" name="그림 15">
            <a:extLst>
              <a:ext uri="{FF2B5EF4-FFF2-40B4-BE49-F238E27FC236}">
                <a16:creationId xmlns:a16="http://schemas.microsoft.com/office/drawing/2014/main" id="{73CC6C09-912D-5EB3-FBF7-4315A2B6578B}"/>
              </a:ext>
            </a:extLst>
          </p:cNvPr>
          <p:cNvPicPr>
            <a:picLocks noChangeAspect="1"/>
          </p:cNvPicPr>
          <p:nvPr/>
        </p:nvPicPr>
        <p:blipFill>
          <a:blip r:embed="rId9"/>
          <a:stretch>
            <a:fillRect/>
          </a:stretch>
        </p:blipFill>
        <p:spPr>
          <a:xfrm>
            <a:off x="12344401" y="6096002"/>
            <a:ext cx="3657600" cy="2640964"/>
          </a:xfrm>
          <a:prstGeom prst="rect">
            <a:avLst/>
          </a:prstGeom>
        </p:spPr>
      </p:pic>
    </p:spTree>
    <p:extLst>
      <p:ext uri="{BB962C8B-B14F-4D97-AF65-F5344CB8AC3E}">
        <p14:creationId xmlns:p14="http://schemas.microsoft.com/office/powerpoint/2010/main" val="41050169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 0"/>
          <p:cNvSpPr>
            <a:spLocks/>
          </p:cNvSpPr>
          <p:nvPr/>
        </p:nvSpPr>
        <p:spPr>
          <a:xfrm>
            <a:off x="1028699" y="2041588"/>
            <a:ext cx="15753715" cy="7777417"/>
          </a:xfrm>
          <a:custGeom>
            <a:avLst/>
            <a:gdLst>
              <a:gd name="TX0" fmla="*/ 0 w 8115305"/>
              <a:gd name="TY0" fmla="*/ 0 h 7121205"/>
              <a:gd name="TX1" fmla="*/ 8115300 w 8115305"/>
              <a:gd name="TY1" fmla="*/ 0 h 7121205"/>
              <a:gd name="TX2" fmla="*/ 8115300 w 8115305"/>
              <a:gd name="TY2" fmla="*/ 7121200 h 7121205"/>
              <a:gd name="TX3" fmla="*/ 0 w 8115305"/>
              <a:gd name="TY3" fmla="*/ 7121200 h 7121205"/>
              <a:gd name="TX4" fmla="*/ 0 w 8115305"/>
              <a:gd name="TY4" fmla="*/ 0 h 7121205"/>
            </a:gdLst>
            <a:ahLst/>
            <a:cxnLst>
              <a:cxn ang="0">
                <a:pos x="TX0" y="TY0"/>
              </a:cxn>
              <a:cxn ang="0">
                <a:pos x="TX1" y="TY1"/>
              </a:cxn>
              <a:cxn ang="0">
                <a:pos x="TX2" y="TY2"/>
              </a:cxn>
              <a:cxn ang="0">
                <a:pos x="TX3" y="TY3"/>
              </a:cxn>
              <a:cxn ang="0">
                <a:pos x="TX4" y="TY4"/>
              </a:cxn>
            </a:cxnLst>
            <a:rect l="l" t="t" r="r" b="b"/>
            <a:pathLst>
              <a:path w="8115305" h="7121205">
                <a:moveTo>
                  <a:pt x="0" y="0"/>
                </a:moveTo>
                <a:lnTo>
                  <a:pt x="8115300" y="0"/>
                </a:lnTo>
                <a:lnTo>
                  <a:pt x="8115300" y="7121200"/>
                </a:lnTo>
                <a:lnTo>
                  <a:pt x="0" y="7121200"/>
                </a:lnTo>
                <a:lnTo>
                  <a:pt x="0" y="0"/>
                </a:lnTo>
                <a:close/>
              </a:path>
            </a:pathLst>
          </a:custGeom>
          <a:blipFill rotWithShape="1">
            <a:blip r:embed="rId2"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4" name="Rect 0"/>
          <p:cNvSpPr txBox="1">
            <a:spLocks/>
          </p:cNvSpPr>
          <p:nvPr/>
        </p:nvSpPr>
        <p:spPr>
          <a:xfrm>
            <a:off x="1932305" y="219710"/>
            <a:ext cx="14714220" cy="1234377"/>
          </a:xfrm>
          <a:prstGeom prst="rect">
            <a:avLst/>
          </a:prstGeom>
        </p:spPr>
        <p:txBody>
          <a:bodyPr vert="horz" wrap="square" lIns="0" tIns="0" rIns="0" bIns="0" numCol="1" rtlCol="1" anchor="t">
            <a:spAutoFit/>
          </a:bodyPr>
          <a:lstStyle/>
          <a:p>
            <a:pPr marL="0" indent="0" latinLnBrk="0">
              <a:lnSpc>
                <a:spcPts val="10800"/>
              </a:lnSpc>
              <a:spcBef>
                <a:spcPct val="0"/>
              </a:spcBef>
              <a:buFontTx/>
              <a:buNone/>
            </a:pPr>
            <a:r>
              <a:rPr lang="en-US" altLang="ko-KR" sz="6000" dirty="0">
                <a:solidFill>
                  <a:srgbClr val="003EA8"/>
                </a:solidFill>
                <a:ea typeface="Arita Dotum Bold" charset="0"/>
              </a:rPr>
              <a:t>(</a:t>
            </a:r>
            <a:r>
              <a:rPr lang="ko-KR" altLang="en-US" sz="6000" dirty="0">
                <a:solidFill>
                  <a:srgbClr val="003EA8"/>
                </a:solidFill>
                <a:ea typeface="Arita Dotum Bold" charset="0"/>
              </a:rPr>
              <a:t>관</a:t>
            </a:r>
            <a:r>
              <a:rPr lang="en-US" altLang="ko-KR" sz="6000" dirty="0">
                <a:solidFill>
                  <a:srgbClr val="003EA8"/>
                </a:solidFill>
                <a:ea typeface="Arita Dotum Bold" charset="0"/>
              </a:rPr>
              <a:t>)</a:t>
            </a:r>
            <a:r>
              <a:rPr lang="ko-KR" altLang="en-US" sz="6000" dirty="0">
                <a:solidFill>
                  <a:srgbClr val="003EA8"/>
                </a:solidFill>
                <a:ea typeface="Arita Dotum Bold" charset="0"/>
              </a:rPr>
              <a:t>상품 판매 관리</a:t>
            </a:r>
            <a:r>
              <a:rPr lang="en-US" altLang="ko-KR" sz="6000" dirty="0">
                <a:solidFill>
                  <a:srgbClr val="003EA8"/>
                </a:solidFill>
                <a:ea typeface="Arita Dotum Bold" charset="0"/>
              </a:rPr>
              <a:t>- </a:t>
            </a:r>
            <a:r>
              <a:rPr lang="ko-KR" altLang="en-US" sz="6000" dirty="0">
                <a:solidFill>
                  <a:srgbClr val="003EA8"/>
                </a:solidFill>
                <a:ea typeface="Arita Dotum Bold" charset="0"/>
              </a:rPr>
              <a:t>주문 전체 통계</a:t>
            </a:r>
          </a:p>
        </p:txBody>
      </p:sp>
      <p:cxnSp>
        <p:nvCxnSpPr>
          <p:cNvPr id="5" name="Rect 0"/>
          <p:cNvCxnSpPr/>
          <p:nvPr/>
        </p:nvCxnSpPr>
        <p:spPr>
          <a:xfrm flipV="1">
            <a:off x="1641475" y="1745615"/>
            <a:ext cx="16650335" cy="4445"/>
          </a:xfrm>
          <a:prstGeom prst="line">
            <a:avLst/>
          </a:prstGeom>
          <a:ln w="28575" cap="flat" cmpd="sng">
            <a:solidFill>
              <a:srgbClr val="003EA8">
                <a:alpha val="100000"/>
              </a:srgbClr>
            </a:solidFill>
            <a:prstDash val="solid"/>
            <a:round/>
          </a:ln>
        </p:spPr>
        <p:style>
          <a:lnRef idx="1">
            <a:schemeClr val="accent1"/>
          </a:lnRef>
          <a:fillRef idx="0">
            <a:schemeClr val="accent1"/>
          </a:fillRef>
          <a:effectRef idx="0">
            <a:schemeClr val="accent1"/>
          </a:effectRef>
          <a:fontRef idx="minor">
            <a:schemeClr val="tx1"/>
          </a:fontRef>
        </p:style>
      </p:cxnSp>
      <p:sp>
        <p:nvSpPr>
          <p:cNvPr id="6" name="Rect 0"/>
          <p:cNvSpPr>
            <a:spLocks/>
          </p:cNvSpPr>
          <p:nvPr/>
        </p:nvSpPr>
        <p:spPr>
          <a:xfrm>
            <a:off x="-2887980" y="40640"/>
            <a:ext cx="4589780" cy="1630045"/>
          </a:xfrm>
          <a:custGeom>
            <a:avLst/>
            <a:gdLst>
              <a:gd name="TX0" fmla="*/ 0 w 4585513"/>
              <a:gd name="TY0" fmla="*/ 0 h 1625777"/>
              <a:gd name="TX1" fmla="*/ 4585506 w 4585513"/>
              <a:gd name="TY1" fmla="*/ 0 h 1625777"/>
              <a:gd name="TX2" fmla="*/ 4585506 w 4585513"/>
              <a:gd name="TY2" fmla="*/ 1625770 h 1625777"/>
              <a:gd name="TX3" fmla="*/ 0 w 4585513"/>
              <a:gd name="TY3" fmla="*/ 1625770 h 1625777"/>
              <a:gd name="TX4" fmla="*/ 0 w 4585513"/>
              <a:gd name="TY4" fmla="*/ 0 h 1625777"/>
            </a:gdLst>
            <a:ahLst/>
            <a:cxnLst>
              <a:cxn ang="0">
                <a:pos x="TX0" y="TY0"/>
              </a:cxn>
              <a:cxn ang="0">
                <a:pos x="TX1" y="TY1"/>
              </a:cxn>
              <a:cxn ang="0">
                <a:pos x="TX2" y="TY2"/>
              </a:cxn>
              <a:cxn ang="0">
                <a:pos x="TX3" y="TY3"/>
              </a:cxn>
              <a:cxn ang="0">
                <a:pos x="TX4" y="TY4"/>
              </a:cxn>
            </a:cxnLst>
            <a:rect l="l" t="t" r="r" b="b"/>
            <a:pathLst>
              <a:path w="4585513" h="1625777">
                <a:moveTo>
                  <a:pt x="0" y="0"/>
                </a:moveTo>
                <a:lnTo>
                  <a:pt x="4585506" y="0"/>
                </a:lnTo>
                <a:lnTo>
                  <a:pt x="4585506" y="1625770"/>
                </a:lnTo>
                <a:lnTo>
                  <a:pt x="0" y="1625770"/>
                </a:lnTo>
                <a:lnTo>
                  <a:pt x="0" y="0"/>
                </a:lnTo>
                <a:close/>
              </a:path>
            </a:pathLst>
          </a:custGeom>
          <a:blipFill rotWithShape="1">
            <a:blip r:embed="rId3"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7" name="Rect 0"/>
          <p:cNvSpPr>
            <a:spLocks/>
          </p:cNvSpPr>
          <p:nvPr/>
        </p:nvSpPr>
        <p:spPr>
          <a:xfrm>
            <a:off x="13133705" y="8736965"/>
            <a:ext cx="9692640" cy="2346960"/>
          </a:xfrm>
          <a:custGeom>
            <a:avLst/>
            <a:gdLst>
              <a:gd name="TX0" fmla="*/ 0 w 9688920"/>
              <a:gd name="TY0" fmla="*/ 0 h 2342962"/>
              <a:gd name="TX1" fmla="*/ 9688914 w 9688920"/>
              <a:gd name="TY1" fmla="*/ 0 h 2342962"/>
              <a:gd name="TX2" fmla="*/ 9688914 w 9688920"/>
              <a:gd name="TY2" fmla="*/ 2342955 h 2342962"/>
              <a:gd name="TX3" fmla="*/ 0 w 9688920"/>
              <a:gd name="TY3" fmla="*/ 2342955 h 2342962"/>
              <a:gd name="TX4" fmla="*/ 0 w 9688920"/>
              <a:gd name="TY4" fmla="*/ 0 h 2342962"/>
            </a:gdLst>
            <a:ahLst/>
            <a:cxnLst>
              <a:cxn ang="0">
                <a:pos x="TX0" y="TY0"/>
              </a:cxn>
              <a:cxn ang="0">
                <a:pos x="TX1" y="TY1"/>
              </a:cxn>
              <a:cxn ang="0">
                <a:pos x="TX2" y="TY2"/>
              </a:cxn>
              <a:cxn ang="0">
                <a:pos x="TX3" y="TY3"/>
              </a:cxn>
              <a:cxn ang="0">
                <a:pos x="TX4" y="TY4"/>
              </a:cxn>
            </a:cxnLst>
            <a:rect l="l" t="t" r="r" b="b"/>
            <a:pathLst>
              <a:path w="9688920" h="2342962">
                <a:moveTo>
                  <a:pt x="0" y="0"/>
                </a:moveTo>
                <a:lnTo>
                  <a:pt x="9688914" y="0"/>
                </a:lnTo>
                <a:lnTo>
                  <a:pt x="9688914" y="2342955"/>
                </a:lnTo>
                <a:lnTo>
                  <a:pt x="0" y="2342955"/>
                </a:lnTo>
                <a:lnTo>
                  <a:pt x="0" y="0"/>
                </a:lnTo>
                <a:close/>
              </a:path>
            </a:pathLst>
          </a:custGeom>
          <a:blipFill rotWithShape="1">
            <a:blip r:embed="rId4"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8" name="Rect 0"/>
          <p:cNvSpPr>
            <a:spLocks/>
          </p:cNvSpPr>
          <p:nvPr/>
        </p:nvSpPr>
        <p:spPr>
          <a:xfrm>
            <a:off x="16782415" y="9270365"/>
            <a:ext cx="1449705" cy="1819275"/>
          </a:xfrm>
          <a:custGeom>
            <a:avLst/>
            <a:gdLst>
              <a:gd name="TX0" fmla="*/ 0 w 1446464"/>
              <a:gd name="TY0" fmla="*/ 0 h 1816335"/>
              <a:gd name="TX1" fmla="*/ 1446460 w 1446464"/>
              <a:gd name="TY1" fmla="*/ 0 h 1816335"/>
              <a:gd name="TX2" fmla="*/ 1446460 w 1446464"/>
              <a:gd name="TY2" fmla="*/ 1816331 h 1816335"/>
              <a:gd name="TX3" fmla="*/ 0 w 1446464"/>
              <a:gd name="TY3" fmla="*/ 1816331 h 1816335"/>
              <a:gd name="TX4" fmla="*/ 0 w 1446464"/>
              <a:gd name="TY4" fmla="*/ 0 h 1816335"/>
            </a:gdLst>
            <a:ahLst/>
            <a:cxnLst>
              <a:cxn ang="0">
                <a:pos x="TX0" y="TY0"/>
              </a:cxn>
              <a:cxn ang="0">
                <a:pos x="TX1" y="TY1"/>
              </a:cxn>
              <a:cxn ang="0">
                <a:pos x="TX2" y="TY2"/>
              </a:cxn>
              <a:cxn ang="0">
                <a:pos x="TX3" y="TY3"/>
              </a:cxn>
              <a:cxn ang="0">
                <a:pos x="TX4" y="TY4"/>
              </a:cxn>
            </a:cxnLst>
            <a:rect l="l" t="t" r="r" b="b"/>
            <a:pathLst>
              <a:path w="1446464" h="1816335">
                <a:moveTo>
                  <a:pt x="0" y="0"/>
                </a:moveTo>
                <a:lnTo>
                  <a:pt x="1446460" y="0"/>
                </a:lnTo>
                <a:lnTo>
                  <a:pt x="1446460" y="1816331"/>
                </a:lnTo>
                <a:lnTo>
                  <a:pt x="0" y="1816331"/>
                </a:lnTo>
                <a:lnTo>
                  <a:pt x="0" y="0"/>
                </a:lnTo>
                <a:close/>
              </a:path>
            </a:pathLst>
          </a:custGeom>
          <a:blipFill rotWithShape="1">
            <a:blip r:embed="rId5"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pic>
        <p:nvPicPr>
          <p:cNvPr id="10" name="그림 9">
            <a:extLst>
              <a:ext uri="{FF2B5EF4-FFF2-40B4-BE49-F238E27FC236}">
                <a16:creationId xmlns:a16="http://schemas.microsoft.com/office/drawing/2014/main" id="{EE0F101A-A67E-36EC-E274-6B67FAADA90A}"/>
              </a:ext>
            </a:extLst>
          </p:cNvPr>
          <p:cNvPicPr>
            <a:picLocks noChangeAspect="1"/>
          </p:cNvPicPr>
          <p:nvPr/>
        </p:nvPicPr>
        <p:blipFill>
          <a:blip r:embed="rId6"/>
          <a:stretch>
            <a:fillRect/>
          </a:stretch>
        </p:blipFill>
        <p:spPr>
          <a:xfrm>
            <a:off x="1676400" y="2400301"/>
            <a:ext cx="14401800" cy="5749164"/>
          </a:xfrm>
          <a:prstGeom prst="rect">
            <a:avLst/>
          </a:prstGeom>
        </p:spPr>
      </p:pic>
    </p:spTree>
    <p:extLst>
      <p:ext uri="{BB962C8B-B14F-4D97-AF65-F5344CB8AC3E}">
        <p14:creationId xmlns:p14="http://schemas.microsoft.com/office/powerpoint/2010/main" val="7359992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 0"/>
          <p:cNvSpPr>
            <a:spLocks/>
          </p:cNvSpPr>
          <p:nvPr/>
        </p:nvSpPr>
        <p:spPr>
          <a:xfrm>
            <a:off x="1028699" y="2041588"/>
            <a:ext cx="15753715" cy="7777417"/>
          </a:xfrm>
          <a:custGeom>
            <a:avLst/>
            <a:gdLst>
              <a:gd name="TX0" fmla="*/ 0 w 8115305"/>
              <a:gd name="TY0" fmla="*/ 0 h 7121205"/>
              <a:gd name="TX1" fmla="*/ 8115300 w 8115305"/>
              <a:gd name="TY1" fmla="*/ 0 h 7121205"/>
              <a:gd name="TX2" fmla="*/ 8115300 w 8115305"/>
              <a:gd name="TY2" fmla="*/ 7121200 h 7121205"/>
              <a:gd name="TX3" fmla="*/ 0 w 8115305"/>
              <a:gd name="TY3" fmla="*/ 7121200 h 7121205"/>
              <a:gd name="TX4" fmla="*/ 0 w 8115305"/>
              <a:gd name="TY4" fmla="*/ 0 h 7121205"/>
            </a:gdLst>
            <a:ahLst/>
            <a:cxnLst>
              <a:cxn ang="0">
                <a:pos x="TX0" y="TY0"/>
              </a:cxn>
              <a:cxn ang="0">
                <a:pos x="TX1" y="TY1"/>
              </a:cxn>
              <a:cxn ang="0">
                <a:pos x="TX2" y="TY2"/>
              </a:cxn>
              <a:cxn ang="0">
                <a:pos x="TX3" y="TY3"/>
              </a:cxn>
              <a:cxn ang="0">
                <a:pos x="TX4" y="TY4"/>
              </a:cxn>
            </a:cxnLst>
            <a:rect l="l" t="t" r="r" b="b"/>
            <a:pathLst>
              <a:path w="8115305" h="7121205">
                <a:moveTo>
                  <a:pt x="0" y="0"/>
                </a:moveTo>
                <a:lnTo>
                  <a:pt x="8115300" y="0"/>
                </a:lnTo>
                <a:lnTo>
                  <a:pt x="8115300" y="7121200"/>
                </a:lnTo>
                <a:lnTo>
                  <a:pt x="0" y="7121200"/>
                </a:lnTo>
                <a:lnTo>
                  <a:pt x="0" y="0"/>
                </a:lnTo>
                <a:close/>
              </a:path>
            </a:pathLst>
          </a:custGeom>
          <a:blipFill rotWithShape="1">
            <a:blip r:embed="rId2"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4" name="Rect 0"/>
          <p:cNvSpPr txBox="1">
            <a:spLocks/>
          </p:cNvSpPr>
          <p:nvPr/>
        </p:nvSpPr>
        <p:spPr>
          <a:xfrm>
            <a:off x="1932305" y="219710"/>
            <a:ext cx="14714220" cy="1234377"/>
          </a:xfrm>
          <a:prstGeom prst="rect">
            <a:avLst/>
          </a:prstGeom>
        </p:spPr>
        <p:txBody>
          <a:bodyPr vert="horz" wrap="square" lIns="0" tIns="0" rIns="0" bIns="0" numCol="1" rtlCol="1" anchor="t">
            <a:spAutoFit/>
          </a:bodyPr>
          <a:lstStyle/>
          <a:p>
            <a:pPr marL="0" indent="0" latinLnBrk="0">
              <a:lnSpc>
                <a:spcPts val="10800"/>
              </a:lnSpc>
              <a:spcBef>
                <a:spcPct val="0"/>
              </a:spcBef>
              <a:buFontTx/>
              <a:buNone/>
            </a:pPr>
            <a:r>
              <a:rPr lang="en-US" altLang="ko-KR" sz="6000" dirty="0">
                <a:solidFill>
                  <a:srgbClr val="003EA8"/>
                </a:solidFill>
                <a:ea typeface="Arita Dotum Bold" charset="0"/>
              </a:rPr>
              <a:t>(</a:t>
            </a:r>
            <a:r>
              <a:rPr lang="ko-KR" altLang="en-US" sz="6000" dirty="0">
                <a:solidFill>
                  <a:srgbClr val="003EA8"/>
                </a:solidFill>
                <a:ea typeface="Arita Dotum Bold" charset="0"/>
              </a:rPr>
              <a:t>관</a:t>
            </a:r>
            <a:r>
              <a:rPr lang="en-US" altLang="ko-KR" sz="6000" dirty="0">
                <a:solidFill>
                  <a:srgbClr val="003EA8"/>
                </a:solidFill>
                <a:ea typeface="Arita Dotum Bold" charset="0"/>
              </a:rPr>
              <a:t>)</a:t>
            </a:r>
            <a:r>
              <a:rPr lang="ko-KR" altLang="en-US" sz="6000" dirty="0">
                <a:solidFill>
                  <a:srgbClr val="003EA8"/>
                </a:solidFill>
                <a:ea typeface="Arita Dotum Bold" charset="0"/>
              </a:rPr>
              <a:t>상품 판매 관리</a:t>
            </a:r>
            <a:r>
              <a:rPr lang="en-US" altLang="ko-KR" sz="6000" dirty="0">
                <a:solidFill>
                  <a:srgbClr val="003EA8"/>
                </a:solidFill>
                <a:ea typeface="Arita Dotum Bold" charset="0"/>
              </a:rPr>
              <a:t>- </a:t>
            </a:r>
            <a:r>
              <a:rPr lang="ko-KR" altLang="en-US" sz="6000" dirty="0">
                <a:solidFill>
                  <a:srgbClr val="003EA8"/>
                </a:solidFill>
                <a:ea typeface="Arita Dotum Bold" charset="0"/>
              </a:rPr>
              <a:t>상품 판매 목록</a:t>
            </a:r>
          </a:p>
        </p:txBody>
      </p:sp>
      <p:cxnSp>
        <p:nvCxnSpPr>
          <p:cNvPr id="5" name="Rect 0"/>
          <p:cNvCxnSpPr/>
          <p:nvPr/>
        </p:nvCxnSpPr>
        <p:spPr>
          <a:xfrm flipV="1">
            <a:off x="1641475" y="1745615"/>
            <a:ext cx="16650335" cy="4445"/>
          </a:xfrm>
          <a:prstGeom prst="line">
            <a:avLst/>
          </a:prstGeom>
          <a:ln w="28575" cap="flat" cmpd="sng">
            <a:solidFill>
              <a:srgbClr val="003EA8">
                <a:alpha val="100000"/>
              </a:srgbClr>
            </a:solidFill>
            <a:prstDash val="solid"/>
            <a:round/>
          </a:ln>
        </p:spPr>
        <p:style>
          <a:lnRef idx="1">
            <a:schemeClr val="accent1"/>
          </a:lnRef>
          <a:fillRef idx="0">
            <a:schemeClr val="accent1"/>
          </a:fillRef>
          <a:effectRef idx="0">
            <a:schemeClr val="accent1"/>
          </a:effectRef>
          <a:fontRef idx="minor">
            <a:schemeClr val="tx1"/>
          </a:fontRef>
        </p:style>
      </p:cxnSp>
      <p:sp>
        <p:nvSpPr>
          <p:cNvPr id="6" name="Rect 0"/>
          <p:cNvSpPr>
            <a:spLocks/>
          </p:cNvSpPr>
          <p:nvPr/>
        </p:nvSpPr>
        <p:spPr>
          <a:xfrm>
            <a:off x="-2887980" y="40640"/>
            <a:ext cx="4589780" cy="1630045"/>
          </a:xfrm>
          <a:custGeom>
            <a:avLst/>
            <a:gdLst>
              <a:gd name="TX0" fmla="*/ 0 w 4585513"/>
              <a:gd name="TY0" fmla="*/ 0 h 1625777"/>
              <a:gd name="TX1" fmla="*/ 4585506 w 4585513"/>
              <a:gd name="TY1" fmla="*/ 0 h 1625777"/>
              <a:gd name="TX2" fmla="*/ 4585506 w 4585513"/>
              <a:gd name="TY2" fmla="*/ 1625770 h 1625777"/>
              <a:gd name="TX3" fmla="*/ 0 w 4585513"/>
              <a:gd name="TY3" fmla="*/ 1625770 h 1625777"/>
              <a:gd name="TX4" fmla="*/ 0 w 4585513"/>
              <a:gd name="TY4" fmla="*/ 0 h 1625777"/>
            </a:gdLst>
            <a:ahLst/>
            <a:cxnLst>
              <a:cxn ang="0">
                <a:pos x="TX0" y="TY0"/>
              </a:cxn>
              <a:cxn ang="0">
                <a:pos x="TX1" y="TY1"/>
              </a:cxn>
              <a:cxn ang="0">
                <a:pos x="TX2" y="TY2"/>
              </a:cxn>
              <a:cxn ang="0">
                <a:pos x="TX3" y="TY3"/>
              </a:cxn>
              <a:cxn ang="0">
                <a:pos x="TX4" y="TY4"/>
              </a:cxn>
            </a:cxnLst>
            <a:rect l="l" t="t" r="r" b="b"/>
            <a:pathLst>
              <a:path w="4585513" h="1625777">
                <a:moveTo>
                  <a:pt x="0" y="0"/>
                </a:moveTo>
                <a:lnTo>
                  <a:pt x="4585506" y="0"/>
                </a:lnTo>
                <a:lnTo>
                  <a:pt x="4585506" y="1625770"/>
                </a:lnTo>
                <a:lnTo>
                  <a:pt x="0" y="1625770"/>
                </a:lnTo>
                <a:lnTo>
                  <a:pt x="0" y="0"/>
                </a:lnTo>
                <a:close/>
              </a:path>
            </a:pathLst>
          </a:custGeom>
          <a:blipFill rotWithShape="1">
            <a:blip r:embed="rId3"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7" name="Rect 0"/>
          <p:cNvSpPr>
            <a:spLocks/>
          </p:cNvSpPr>
          <p:nvPr/>
        </p:nvSpPr>
        <p:spPr>
          <a:xfrm>
            <a:off x="13133705" y="8736965"/>
            <a:ext cx="9692640" cy="2346960"/>
          </a:xfrm>
          <a:custGeom>
            <a:avLst/>
            <a:gdLst>
              <a:gd name="TX0" fmla="*/ 0 w 9688920"/>
              <a:gd name="TY0" fmla="*/ 0 h 2342962"/>
              <a:gd name="TX1" fmla="*/ 9688914 w 9688920"/>
              <a:gd name="TY1" fmla="*/ 0 h 2342962"/>
              <a:gd name="TX2" fmla="*/ 9688914 w 9688920"/>
              <a:gd name="TY2" fmla="*/ 2342955 h 2342962"/>
              <a:gd name="TX3" fmla="*/ 0 w 9688920"/>
              <a:gd name="TY3" fmla="*/ 2342955 h 2342962"/>
              <a:gd name="TX4" fmla="*/ 0 w 9688920"/>
              <a:gd name="TY4" fmla="*/ 0 h 2342962"/>
            </a:gdLst>
            <a:ahLst/>
            <a:cxnLst>
              <a:cxn ang="0">
                <a:pos x="TX0" y="TY0"/>
              </a:cxn>
              <a:cxn ang="0">
                <a:pos x="TX1" y="TY1"/>
              </a:cxn>
              <a:cxn ang="0">
                <a:pos x="TX2" y="TY2"/>
              </a:cxn>
              <a:cxn ang="0">
                <a:pos x="TX3" y="TY3"/>
              </a:cxn>
              <a:cxn ang="0">
                <a:pos x="TX4" y="TY4"/>
              </a:cxn>
            </a:cxnLst>
            <a:rect l="l" t="t" r="r" b="b"/>
            <a:pathLst>
              <a:path w="9688920" h="2342962">
                <a:moveTo>
                  <a:pt x="0" y="0"/>
                </a:moveTo>
                <a:lnTo>
                  <a:pt x="9688914" y="0"/>
                </a:lnTo>
                <a:lnTo>
                  <a:pt x="9688914" y="2342955"/>
                </a:lnTo>
                <a:lnTo>
                  <a:pt x="0" y="2342955"/>
                </a:lnTo>
                <a:lnTo>
                  <a:pt x="0" y="0"/>
                </a:lnTo>
                <a:close/>
              </a:path>
            </a:pathLst>
          </a:custGeom>
          <a:blipFill rotWithShape="1">
            <a:blip r:embed="rId4"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8" name="Rect 0"/>
          <p:cNvSpPr>
            <a:spLocks/>
          </p:cNvSpPr>
          <p:nvPr/>
        </p:nvSpPr>
        <p:spPr>
          <a:xfrm>
            <a:off x="16782415" y="9270365"/>
            <a:ext cx="1449705" cy="1819275"/>
          </a:xfrm>
          <a:custGeom>
            <a:avLst/>
            <a:gdLst>
              <a:gd name="TX0" fmla="*/ 0 w 1446464"/>
              <a:gd name="TY0" fmla="*/ 0 h 1816335"/>
              <a:gd name="TX1" fmla="*/ 1446460 w 1446464"/>
              <a:gd name="TY1" fmla="*/ 0 h 1816335"/>
              <a:gd name="TX2" fmla="*/ 1446460 w 1446464"/>
              <a:gd name="TY2" fmla="*/ 1816331 h 1816335"/>
              <a:gd name="TX3" fmla="*/ 0 w 1446464"/>
              <a:gd name="TY3" fmla="*/ 1816331 h 1816335"/>
              <a:gd name="TX4" fmla="*/ 0 w 1446464"/>
              <a:gd name="TY4" fmla="*/ 0 h 1816335"/>
            </a:gdLst>
            <a:ahLst/>
            <a:cxnLst>
              <a:cxn ang="0">
                <a:pos x="TX0" y="TY0"/>
              </a:cxn>
              <a:cxn ang="0">
                <a:pos x="TX1" y="TY1"/>
              </a:cxn>
              <a:cxn ang="0">
                <a:pos x="TX2" y="TY2"/>
              </a:cxn>
              <a:cxn ang="0">
                <a:pos x="TX3" y="TY3"/>
              </a:cxn>
              <a:cxn ang="0">
                <a:pos x="TX4" y="TY4"/>
              </a:cxn>
            </a:cxnLst>
            <a:rect l="l" t="t" r="r" b="b"/>
            <a:pathLst>
              <a:path w="1446464" h="1816335">
                <a:moveTo>
                  <a:pt x="0" y="0"/>
                </a:moveTo>
                <a:lnTo>
                  <a:pt x="1446460" y="0"/>
                </a:lnTo>
                <a:lnTo>
                  <a:pt x="1446460" y="1816331"/>
                </a:lnTo>
                <a:lnTo>
                  <a:pt x="0" y="1816331"/>
                </a:lnTo>
                <a:lnTo>
                  <a:pt x="0" y="0"/>
                </a:lnTo>
                <a:close/>
              </a:path>
            </a:pathLst>
          </a:custGeom>
          <a:blipFill rotWithShape="1">
            <a:blip r:embed="rId5"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pic>
        <p:nvPicPr>
          <p:cNvPr id="12" name="그림 11">
            <a:extLst>
              <a:ext uri="{FF2B5EF4-FFF2-40B4-BE49-F238E27FC236}">
                <a16:creationId xmlns:a16="http://schemas.microsoft.com/office/drawing/2014/main" id="{F624CAD2-6D35-BC2D-0C9B-6690A876E657}"/>
              </a:ext>
            </a:extLst>
          </p:cNvPr>
          <p:cNvPicPr>
            <a:picLocks noChangeAspect="1"/>
          </p:cNvPicPr>
          <p:nvPr/>
        </p:nvPicPr>
        <p:blipFill>
          <a:blip r:embed="rId6"/>
          <a:stretch>
            <a:fillRect/>
          </a:stretch>
        </p:blipFill>
        <p:spPr>
          <a:xfrm>
            <a:off x="1701800" y="2476501"/>
            <a:ext cx="14376400" cy="5768912"/>
          </a:xfrm>
          <a:prstGeom prst="rect">
            <a:avLst/>
          </a:prstGeom>
        </p:spPr>
      </p:pic>
    </p:spTree>
    <p:extLst>
      <p:ext uri="{BB962C8B-B14F-4D97-AF65-F5344CB8AC3E}">
        <p14:creationId xmlns:p14="http://schemas.microsoft.com/office/powerpoint/2010/main" val="225630146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p:cNvSpPr>
          <p:nvPr/>
        </p:nvSpPr>
        <p:spPr>
          <a:xfrm>
            <a:off x="11956415" y="2453640"/>
            <a:ext cx="4398010" cy="7123430"/>
          </a:xfrm>
          <a:custGeom>
            <a:avLst/>
            <a:gdLst>
              <a:gd name="TX0" fmla="*/ 0 w 4395340"/>
              <a:gd name="TY0" fmla="*/ 0 h 7121204"/>
              <a:gd name="TX1" fmla="*/ 4395337 w 4395340"/>
              <a:gd name="TY1" fmla="*/ 0 h 7121204"/>
              <a:gd name="TX2" fmla="*/ 4395337 w 4395340"/>
              <a:gd name="TY2" fmla="*/ 7121200 h 7121204"/>
              <a:gd name="TX3" fmla="*/ 0 w 4395340"/>
              <a:gd name="TY3" fmla="*/ 7121200 h 7121204"/>
              <a:gd name="TX4" fmla="*/ 0 w 4395340"/>
              <a:gd name="TY4" fmla="*/ 0 h 7121204"/>
            </a:gdLst>
            <a:ahLst/>
            <a:cxnLst>
              <a:cxn ang="0">
                <a:pos x="TX0" y="TY0"/>
              </a:cxn>
              <a:cxn ang="0">
                <a:pos x="TX1" y="TY1"/>
              </a:cxn>
              <a:cxn ang="0">
                <a:pos x="TX2" y="TY2"/>
              </a:cxn>
              <a:cxn ang="0">
                <a:pos x="TX3" y="TY3"/>
              </a:cxn>
              <a:cxn ang="0">
                <a:pos x="TX4" y="TY4"/>
              </a:cxn>
            </a:cxnLst>
            <a:rect l="l" t="t" r="r" b="b"/>
            <a:pathLst>
              <a:path w="4395340" h="7121204">
                <a:moveTo>
                  <a:pt x="0" y="0"/>
                </a:moveTo>
                <a:lnTo>
                  <a:pt x="4395337" y="0"/>
                </a:lnTo>
                <a:lnTo>
                  <a:pt x="4395337" y="7121200"/>
                </a:lnTo>
                <a:lnTo>
                  <a:pt x="0" y="7121200"/>
                </a:lnTo>
                <a:lnTo>
                  <a:pt x="0" y="0"/>
                </a:lnTo>
                <a:close/>
              </a:path>
            </a:pathLst>
          </a:custGeom>
          <a:blipFill rotWithShape="1">
            <a:blip r:embed="rId3"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3" name="Rect 0"/>
          <p:cNvSpPr>
            <a:spLocks/>
          </p:cNvSpPr>
          <p:nvPr/>
        </p:nvSpPr>
        <p:spPr>
          <a:xfrm>
            <a:off x="1028700" y="2453640"/>
            <a:ext cx="9315450" cy="7365365"/>
          </a:xfrm>
          <a:custGeom>
            <a:avLst/>
            <a:gdLst>
              <a:gd name="TX0" fmla="*/ 0 w 8115305"/>
              <a:gd name="TY0" fmla="*/ 0 h 7121205"/>
              <a:gd name="TX1" fmla="*/ 8115300 w 8115305"/>
              <a:gd name="TY1" fmla="*/ 0 h 7121205"/>
              <a:gd name="TX2" fmla="*/ 8115300 w 8115305"/>
              <a:gd name="TY2" fmla="*/ 7121200 h 7121205"/>
              <a:gd name="TX3" fmla="*/ 0 w 8115305"/>
              <a:gd name="TY3" fmla="*/ 7121200 h 7121205"/>
              <a:gd name="TX4" fmla="*/ 0 w 8115305"/>
              <a:gd name="TY4" fmla="*/ 0 h 7121205"/>
            </a:gdLst>
            <a:ahLst/>
            <a:cxnLst>
              <a:cxn ang="0">
                <a:pos x="TX0" y="TY0"/>
              </a:cxn>
              <a:cxn ang="0">
                <a:pos x="TX1" y="TY1"/>
              </a:cxn>
              <a:cxn ang="0">
                <a:pos x="TX2" y="TY2"/>
              </a:cxn>
              <a:cxn ang="0">
                <a:pos x="TX3" y="TY3"/>
              </a:cxn>
              <a:cxn ang="0">
                <a:pos x="TX4" y="TY4"/>
              </a:cxn>
            </a:cxnLst>
            <a:rect l="l" t="t" r="r" b="b"/>
            <a:pathLst>
              <a:path w="8115305" h="7121205">
                <a:moveTo>
                  <a:pt x="0" y="0"/>
                </a:moveTo>
                <a:lnTo>
                  <a:pt x="8115300" y="0"/>
                </a:lnTo>
                <a:lnTo>
                  <a:pt x="8115300" y="7121200"/>
                </a:lnTo>
                <a:lnTo>
                  <a:pt x="0" y="7121200"/>
                </a:lnTo>
                <a:lnTo>
                  <a:pt x="0" y="0"/>
                </a:lnTo>
                <a:close/>
              </a:path>
            </a:pathLst>
          </a:custGeom>
          <a:blipFill rotWithShape="1">
            <a:blip r:embed="rId4"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4" name="Rect 0"/>
          <p:cNvSpPr txBox="1">
            <a:spLocks/>
          </p:cNvSpPr>
          <p:nvPr/>
        </p:nvSpPr>
        <p:spPr>
          <a:xfrm>
            <a:off x="1932305" y="219710"/>
            <a:ext cx="14714220" cy="1234377"/>
          </a:xfrm>
          <a:prstGeom prst="rect">
            <a:avLst/>
          </a:prstGeom>
        </p:spPr>
        <p:txBody>
          <a:bodyPr vert="horz" wrap="square" lIns="0" tIns="0" rIns="0" bIns="0" numCol="1" rtlCol="1" anchor="t">
            <a:spAutoFit/>
          </a:bodyPr>
          <a:lstStyle/>
          <a:p>
            <a:pPr marL="0" indent="0" latinLnBrk="0">
              <a:lnSpc>
                <a:spcPts val="10800"/>
              </a:lnSpc>
              <a:spcBef>
                <a:spcPct val="0"/>
              </a:spcBef>
              <a:buFontTx/>
              <a:buNone/>
            </a:pPr>
            <a:r>
              <a:rPr lang="en-US" altLang="ko-KR" sz="6000" dirty="0">
                <a:solidFill>
                  <a:srgbClr val="003EA8"/>
                </a:solidFill>
                <a:ea typeface="Arita Dotum Bold" charset="0"/>
              </a:rPr>
              <a:t>(</a:t>
            </a:r>
            <a:r>
              <a:rPr lang="ko-KR" altLang="en-US" sz="6000" dirty="0">
                <a:solidFill>
                  <a:srgbClr val="003EA8"/>
                </a:solidFill>
                <a:ea typeface="Arita Dotum Bold" charset="0"/>
              </a:rPr>
              <a:t>관</a:t>
            </a:r>
            <a:r>
              <a:rPr lang="en-US" altLang="ko-KR" sz="6000" dirty="0">
                <a:solidFill>
                  <a:srgbClr val="003EA8"/>
                </a:solidFill>
                <a:ea typeface="Arita Dotum Bold" charset="0"/>
              </a:rPr>
              <a:t>)</a:t>
            </a:r>
            <a:r>
              <a:rPr lang="ko-KR" altLang="en-US" sz="6000" dirty="0">
                <a:solidFill>
                  <a:srgbClr val="003EA8"/>
                </a:solidFill>
                <a:ea typeface="Arita Dotum Bold" charset="0"/>
              </a:rPr>
              <a:t>회원 관리</a:t>
            </a:r>
            <a:r>
              <a:rPr lang="en-US" altLang="ko-KR" sz="6000" dirty="0">
                <a:solidFill>
                  <a:srgbClr val="003EA8"/>
                </a:solidFill>
                <a:ea typeface="Arita Dotum Bold" charset="0"/>
              </a:rPr>
              <a:t>- </a:t>
            </a:r>
            <a:r>
              <a:rPr lang="ko-KR" altLang="en-US" sz="6000" dirty="0">
                <a:solidFill>
                  <a:srgbClr val="003EA8"/>
                </a:solidFill>
                <a:ea typeface="Arita Dotum Bold" charset="0"/>
              </a:rPr>
              <a:t>회원 목록</a:t>
            </a:r>
          </a:p>
        </p:txBody>
      </p:sp>
      <p:cxnSp>
        <p:nvCxnSpPr>
          <p:cNvPr id="5" name="Rect 0"/>
          <p:cNvCxnSpPr/>
          <p:nvPr/>
        </p:nvCxnSpPr>
        <p:spPr>
          <a:xfrm flipV="1">
            <a:off x="1641475" y="1745615"/>
            <a:ext cx="16650335" cy="4445"/>
          </a:xfrm>
          <a:prstGeom prst="line">
            <a:avLst/>
          </a:prstGeom>
          <a:ln w="28575" cap="flat" cmpd="sng">
            <a:solidFill>
              <a:srgbClr val="003EA8">
                <a:alpha val="100000"/>
              </a:srgbClr>
            </a:solidFill>
            <a:prstDash val="solid"/>
            <a:round/>
          </a:ln>
        </p:spPr>
        <p:style>
          <a:lnRef idx="1">
            <a:schemeClr val="accent1"/>
          </a:lnRef>
          <a:fillRef idx="0">
            <a:schemeClr val="accent1"/>
          </a:fillRef>
          <a:effectRef idx="0">
            <a:schemeClr val="accent1"/>
          </a:effectRef>
          <a:fontRef idx="minor">
            <a:schemeClr val="tx1"/>
          </a:fontRef>
        </p:style>
      </p:cxnSp>
      <p:sp>
        <p:nvSpPr>
          <p:cNvPr id="6" name="Rect 0"/>
          <p:cNvSpPr>
            <a:spLocks/>
          </p:cNvSpPr>
          <p:nvPr/>
        </p:nvSpPr>
        <p:spPr>
          <a:xfrm>
            <a:off x="-2887980" y="40640"/>
            <a:ext cx="4589780" cy="1630045"/>
          </a:xfrm>
          <a:custGeom>
            <a:avLst/>
            <a:gdLst>
              <a:gd name="TX0" fmla="*/ 0 w 4585513"/>
              <a:gd name="TY0" fmla="*/ 0 h 1625777"/>
              <a:gd name="TX1" fmla="*/ 4585506 w 4585513"/>
              <a:gd name="TY1" fmla="*/ 0 h 1625777"/>
              <a:gd name="TX2" fmla="*/ 4585506 w 4585513"/>
              <a:gd name="TY2" fmla="*/ 1625770 h 1625777"/>
              <a:gd name="TX3" fmla="*/ 0 w 4585513"/>
              <a:gd name="TY3" fmla="*/ 1625770 h 1625777"/>
              <a:gd name="TX4" fmla="*/ 0 w 4585513"/>
              <a:gd name="TY4" fmla="*/ 0 h 1625777"/>
            </a:gdLst>
            <a:ahLst/>
            <a:cxnLst>
              <a:cxn ang="0">
                <a:pos x="TX0" y="TY0"/>
              </a:cxn>
              <a:cxn ang="0">
                <a:pos x="TX1" y="TY1"/>
              </a:cxn>
              <a:cxn ang="0">
                <a:pos x="TX2" y="TY2"/>
              </a:cxn>
              <a:cxn ang="0">
                <a:pos x="TX3" y="TY3"/>
              </a:cxn>
              <a:cxn ang="0">
                <a:pos x="TX4" y="TY4"/>
              </a:cxn>
            </a:cxnLst>
            <a:rect l="l" t="t" r="r" b="b"/>
            <a:pathLst>
              <a:path w="4585513" h="1625777">
                <a:moveTo>
                  <a:pt x="0" y="0"/>
                </a:moveTo>
                <a:lnTo>
                  <a:pt x="4585506" y="0"/>
                </a:lnTo>
                <a:lnTo>
                  <a:pt x="4585506" y="1625770"/>
                </a:lnTo>
                <a:lnTo>
                  <a:pt x="0" y="1625770"/>
                </a:lnTo>
                <a:lnTo>
                  <a:pt x="0" y="0"/>
                </a:lnTo>
                <a:close/>
              </a:path>
            </a:pathLst>
          </a:custGeom>
          <a:blipFill rotWithShape="1">
            <a:blip r:embed="rId5"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7" name="Rect 0"/>
          <p:cNvSpPr>
            <a:spLocks/>
          </p:cNvSpPr>
          <p:nvPr/>
        </p:nvSpPr>
        <p:spPr>
          <a:xfrm>
            <a:off x="13133705" y="8736965"/>
            <a:ext cx="9692640" cy="2346960"/>
          </a:xfrm>
          <a:custGeom>
            <a:avLst/>
            <a:gdLst>
              <a:gd name="TX0" fmla="*/ 0 w 9688920"/>
              <a:gd name="TY0" fmla="*/ 0 h 2342962"/>
              <a:gd name="TX1" fmla="*/ 9688914 w 9688920"/>
              <a:gd name="TY1" fmla="*/ 0 h 2342962"/>
              <a:gd name="TX2" fmla="*/ 9688914 w 9688920"/>
              <a:gd name="TY2" fmla="*/ 2342955 h 2342962"/>
              <a:gd name="TX3" fmla="*/ 0 w 9688920"/>
              <a:gd name="TY3" fmla="*/ 2342955 h 2342962"/>
              <a:gd name="TX4" fmla="*/ 0 w 9688920"/>
              <a:gd name="TY4" fmla="*/ 0 h 2342962"/>
            </a:gdLst>
            <a:ahLst/>
            <a:cxnLst>
              <a:cxn ang="0">
                <a:pos x="TX0" y="TY0"/>
              </a:cxn>
              <a:cxn ang="0">
                <a:pos x="TX1" y="TY1"/>
              </a:cxn>
              <a:cxn ang="0">
                <a:pos x="TX2" y="TY2"/>
              </a:cxn>
              <a:cxn ang="0">
                <a:pos x="TX3" y="TY3"/>
              </a:cxn>
              <a:cxn ang="0">
                <a:pos x="TX4" y="TY4"/>
              </a:cxn>
            </a:cxnLst>
            <a:rect l="l" t="t" r="r" b="b"/>
            <a:pathLst>
              <a:path w="9688920" h="2342962">
                <a:moveTo>
                  <a:pt x="0" y="0"/>
                </a:moveTo>
                <a:lnTo>
                  <a:pt x="9688914" y="0"/>
                </a:lnTo>
                <a:lnTo>
                  <a:pt x="9688914" y="2342955"/>
                </a:lnTo>
                <a:lnTo>
                  <a:pt x="0" y="2342955"/>
                </a:lnTo>
                <a:lnTo>
                  <a:pt x="0" y="0"/>
                </a:lnTo>
                <a:close/>
              </a:path>
            </a:pathLst>
          </a:custGeom>
          <a:blipFill rotWithShape="1">
            <a:blip r:embed="rId6"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8" name="Rect 0"/>
          <p:cNvSpPr>
            <a:spLocks/>
          </p:cNvSpPr>
          <p:nvPr/>
        </p:nvSpPr>
        <p:spPr>
          <a:xfrm>
            <a:off x="16782415" y="9270365"/>
            <a:ext cx="1449705" cy="1819275"/>
          </a:xfrm>
          <a:custGeom>
            <a:avLst/>
            <a:gdLst>
              <a:gd name="TX0" fmla="*/ 0 w 1446464"/>
              <a:gd name="TY0" fmla="*/ 0 h 1816335"/>
              <a:gd name="TX1" fmla="*/ 1446460 w 1446464"/>
              <a:gd name="TY1" fmla="*/ 0 h 1816335"/>
              <a:gd name="TX2" fmla="*/ 1446460 w 1446464"/>
              <a:gd name="TY2" fmla="*/ 1816331 h 1816335"/>
              <a:gd name="TX3" fmla="*/ 0 w 1446464"/>
              <a:gd name="TY3" fmla="*/ 1816331 h 1816335"/>
              <a:gd name="TX4" fmla="*/ 0 w 1446464"/>
              <a:gd name="TY4" fmla="*/ 0 h 1816335"/>
            </a:gdLst>
            <a:ahLst/>
            <a:cxnLst>
              <a:cxn ang="0">
                <a:pos x="TX0" y="TY0"/>
              </a:cxn>
              <a:cxn ang="0">
                <a:pos x="TX1" y="TY1"/>
              </a:cxn>
              <a:cxn ang="0">
                <a:pos x="TX2" y="TY2"/>
              </a:cxn>
              <a:cxn ang="0">
                <a:pos x="TX3" y="TY3"/>
              </a:cxn>
              <a:cxn ang="0">
                <a:pos x="TX4" y="TY4"/>
              </a:cxn>
            </a:cxnLst>
            <a:rect l="l" t="t" r="r" b="b"/>
            <a:pathLst>
              <a:path w="1446464" h="1816335">
                <a:moveTo>
                  <a:pt x="0" y="0"/>
                </a:moveTo>
                <a:lnTo>
                  <a:pt x="1446460" y="0"/>
                </a:lnTo>
                <a:lnTo>
                  <a:pt x="1446460" y="1816331"/>
                </a:lnTo>
                <a:lnTo>
                  <a:pt x="0" y="1816331"/>
                </a:lnTo>
                <a:lnTo>
                  <a:pt x="0" y="0"/>
                </a:lnTo>
                <a:close/>
              </a:path>
            </a:pathLst>
          </a:custGeom>
          <a:blipFill rotWithShape="1">
            <a:blip r:embed="rId7"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pic>
        <p:nvPicPr>
          <p:cNvPr id="10" name="그림 9">
            <a:extLst>
              <a:ext uri="{FF2B5EF4-FFF2-40B4-BE49-F238E27FC236}">
                <a16:creationId xmlns:a16="http://schemas.microsoft.com/office/drawing/2014/main" id="{CFC4359A-25C1-B84A-253E-E6108F24CF9A}"/>
              </a:ext>
            </a:extLst>
          </p:cNvPr>
          <p:cNvPicPr>
            <a:picLocks noChangeAspect="1"/>
          </p:cNvPicPr>
          <p:nvPr/>
        </p:nvPicPr>
        <p:blipFill>
          <a:blip r:embed="rId8"/>
          <a:stretch>
            <a:fillRect/>
          </a:stretch>
        </p:blipFill>
        <p:spPr>
          <a:xfrm>
            <a:off x="1412387" y="2903490"/>
            <a:ext cx="8493614" cy="5288010"/>
          </a:xfrm>
          <a:prstGeom prst="rect">
            <a:avLst/>
          </a:prstGeom>
        </p:spPr>
      </p:pic>
      <p:pic>
        <p:nvPicPr>
          <p:cNvPr id="9" name="그림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496800" y="3417977"/>
            <a:ext cx="3323214" cy="5344193"/>
          </a:xfrm>
          <a:prstGeom prst="rect">
            <a:avLst/>
          </a:prstGeom>
        </p:spPr>
      </p:pic>
    </p:spTree>
    <p:extLst>
      <p:ext uri="{BB962C8B-B14F-4D97-AF65-F5344CB8AC3E}">
        <p14:creationId xmlns:p14="http://schemas.microsoft.com/office/powerpoint/2010/main" val="30294780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p:cNvSpPr>
          <p:nvPr/>
        </p:nvSpPr>
        <p:spPr>
          <a:xfrm>
            <a:off x="11956415" y="2453640"/>
            <a:ext cx="4398010" cy="7123430"/>
          </a:xfrm>
          <a:custGeom>
            <a:avLst/>
            <a:gdLst>
              <a:gd name="TX0" fmla="*/ 0 w 4395340"/>
              <a:gd name="TY0" fmla="*/ 0 h 7121204"/>
              <a:gd name="TX1" fmla="*/ 4395337 w 4395340"/>
              <a:gd name="TY1" fmla="*/ 0 h 7121204"/>
              <a:gd name="TX2" fmla="*/ 4395337 w 4395340"/>
              <a:gd name="TY2" fmla="*/ 7121200 h 7121204"/>
              <a:gd name="TX3" fmla="*/ 0 w 4395340"/>
              <a:gd name="TY3" fmla="*/ 7121200 h 7121204"/>
              <a:gd name="TX4" fmla="*/ 0 w 4395340"/>
              <a:gd name="TY4" fmla="*/ 0 h 7121204"/>
            </a:gdLst>
            <a:ahLst/>
            <a:cxnLst>
              <a:cxn ang="0">
                <a:pos x="TX0" y="TY0"/>
              </a:cxn>
              <a:cxn ang="0">
                <a:pos x="TX1" y="TY1"/>
              </a:cxn>
              <a:cxn ang="0">
                <a:pos x="TX2" y="TY2"/>
              </a:cxn>
              <a:cxn ang="0">
                <a:pos x="TX3" y="TY3"/>
              </a:cxn>
              <a:cxn ang="0">
                <a:pos x="TX4" y="TY4"/>
              </a:cxn>
            </a:cxnLst>
            <a:rect l="l" t="t" r="r" b="b"/>
            <a:pathLst>
              <a:path w="4395340" h="7121204">
                <a:moveTo>
                  <a:pt x="0" y="0"/>
                </a:moveTo>
                <a:lnTo>
                  <a:pt x="4395337" y="0"/>
                </a:lnTo>
                <a:lnTo>
                  <a:pt x="4395337" y="7121200"/>
                </a:lnTo>
                <a:lnTo>
                  <a:pt x="0" y="7121200"/>
                </a:lnTo>
                <a:lnTo>
                  <a:pt x="0" y="0"/>
                </a:lnTo>
                <a:close/>
              </a:path>
            </a:pathLst>
          </a:custGeom>
          <a:blipFill rotWithShape="1">
            <a:blip r:embed="rId2"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3" name="Rect 0"/>
          <p:cNvSpPr>
            <a:spLocks/>
          </p:cNvSpPr>
          <p:nvPr/>
        </p:nvSpPr>
        <p:spPr>
          <a:xfrm>
            <a:off x="1028700" y="2453640"/>
            <a:ext cx="9315450" cy="7365365"/>
          </a:xfrm>
          <a:custGeom>
            <a:avLst/>
            <a:gdLst>
              <a:gd name="TX0" fmla="*/ 0 w 8115305"/>
              <a:gd name="TY0" fmla="*/ 0 h 7121205"/>
              <a:gd name="TX1" fmla="*/ 8115300 w 8115305"/>
              <a:gd name="TY1" fmla="*/ 0 h 7121205"/>
              <a:gd name="TX2" fmla="*/ 8115300 w 8115305"/>
              <a:gd name="TY2" fmla="*/ 7121200 h 7121205"/>
              <a:gd name="TX3" fmla="*/ 0 w 8115305"/>
              <a:gd name="TY3" fmla="*/ 7121200 h 7121205"/>
              <a:gd name="TX4" fmla="*/ 0 w 8115305"/>
              <a:gd name="TY4" fmla="*/ 0 h 7121205"/>
            </a:gdLst>
            <a:ahLst/>
            <a:cxnLst>
              <a:cxn ang="0">
                <a:pos x="TX0" y="TY0"/>
              </a:cxn>
              <a:cxn ang="0">
                <a:pos x="TX1" y="TY1"/>
              </a:cxn>
              <a:cxn ang="0">
                <a:pos x="TX2" y="TY2"/>
              </a:cxn>
              <a:cxn ang="0">
                <a:pos x="TX3" y="TY3"/>
              </a:cxn>
              <a:cxn ang="0">
                <a:pos x="TX4" y="TY4"/>
              </a:cxn>
            </a:cxnLst>
            <a:rect l="l" t="t" r="r" b="b"/>
            <a:pathLst>
              <a:path w="8115305" h="7121205">
                <a:moveTo>
                  <a:pt x="0" y="0"/>
                </a:moveTo>
                <a:lnTo>
                  <a:pt x="8115300" y="0"/>
                </a:lnTo>
                <a:lnTo>
                  <a:pt x="8115300" y="7121200"/>
                </a:lnTo>
                <a:lnTo>
                  <a:pt x="0" y="7121200"/>
                </a:lnTo>
                <a:lnTo>
                  <a:pt x="0" y="0"/>
                </a:lnTo>
                <a:close/>
              </a:path>
            </a:pathLst>
          </a:custGeom>
          <a:blipFill rotWithShape="1">
            <a:blip r:embed="rId3"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4" name="Rect 0"/>
          <p:cNvSpPr txBox="1">
            <a:spLocks/>
          </p:cNvSpPr>
          <p:nvPr/>
        </p:nvSpPr>
        <p:spPr>
          <a:xfrm>
            <a:off x="1932305" y="219710"/>
            <a:ext cx="14714220" cy="1234377"/>
          </a:xfrm>
          <a:prstGeom prst="rect">
            <a:avLst/>
          </a:prstGeom>
        </p:spPr>
        <p:txBody>
          <a:bodyPr vert="horz" wrap="square" lIns="0" tIns="0" rIns="0" bIns="0" numCol="1" rtlCol="1" anchor="t">
            <a:spAutoFit/>
          </a:bodyPr>
          <a:lstStyle/>
          <a:p>
            <a:pPr marL="0" indent="0" latinLnBrk="0">
              <a:lnSpc>
                <a:spcPts val="10800"/>
              </a:lnSpc>
              <a:spcBef>
                <a:spcPct val="0"/>
              </a:spcBef>
              <a:buFontTx/>
              <a:buNone/>
            </a:pPr>
            <a:r>
              <a:rPr lang="en-US" altLang="ko-KR" sz="6000" dirty="0">
                <a:solidFill>
                  <a:srgbClr val="003EA8"/>
                </a:solidFill>
                <a:ea typeface="Arita Dotum Bold" charset="0"/>
              </a:rPr>
              <a:t>(</a:t>
            </a:r>
            <a:r>
              <a:rPr lang="ko-KR" altLang="en-US" sz="6000" dirty="0">
                <a:solidFill>
                  <a:srgbClr val="003EA8"/>
                </a:solidFill>
                <a:ea typeface="Arita Dotum Bold" charset="0"/>
              </a:rPr>
              <a:t>관</a:t>
            </a:r>
            <a:r>
              <a:rPr lang="en-US" altLang="ko-KR" sz="6000" dirty="0">
                <a:solidFill>
                  <a:srgbClr val="003EA8"/>
                </a:solidFill>
                <a:ea typeface="Arita Dotum Bold" charset="0"/>
              </a:rPr>
              <a:t>)</a:t>
            </a:r>
            <a:r>
              <a:rPr lang="ko-KR" altLang="en-US" sz="6000" dirty="0">
                <a:solidFill>
                  <a:srgbClr val="003EA8"/>
                </a:solidFill>
                <a:ea typeface="Arita Dotum Bold" charset="0"/>
              </a:rPr>
              <a:t>게시판 </a:t>
            </a:r>
            <a:r>
              <a:rPr lang="en-US" altLang="ko-KR" sz="6000" dirty="0">
                <a:solidFill>
                  <a:srgbClr val="003EA8"/>
                </a:solidFill>
                <a:ea typeface="Arita Dotum Bold" charset="0"/>
              </a:rPr>
              <a:t>- </a:t>
            </a:r>
            <a:r>
              <a:rPr lang="ko-KR" altLang="en-US" sz="6000" dirty="0">
                <a:solidFill>
                  <a:srgbClr val="003EA8"/>
                </a:solidFill>
                <a:ea typeface="Arita Dotum Bold" charset="0"/>
              </a:rPr>
              <a:t>공지사항</a:t>
            </a:r>
          </a:p>
        </p:txBody>
      </p:sp>
      <p:cxnSp>
        <p:nvCxnSpPr>
          <p:cNvPr id="5" name="Rect 0"/>
          <p:cNvCxnSpPr/>
          <p:nvPr/>
        </p:nvCxnSpPr>
        <p:spPr>
          <a:xfrm flipV="1">
            <a:off x="1641475" y="1745615"/>
            <a:ext cx="16650335" cy="4445"/>
          </a:xfrm>
          <a:prstGeom prst="line">
            <a:avLst/>
          </a:prstGeom>
          <a:ln w="28575" cap="flat" cmpd="sng">
            <a:solidFill>
              <a:srgbClr val="003EA8">
                <a:alpha val="100000"/>
              </a:srgbClr>
            </a:solidFill>
            <a:prstDash val="solid"/>
            <a:round/>
          </a:ln>
        </p:spPr>
        <p:style>
          <a:lnRef idx="1">
            <a:schemeClr val="accent1"/>
          </a:lnRef>
          <a:fillRef idx="0">
            <a:schemeClr val="accent1"/>
          </a:fillRef>
          <a:effectRef idx="0">
            <a:schemeClr val="accent1"/>
          </a:effectRef>
          <a:fontRef idx="minor">
            <a:schemeClr val="tx1"/>
          </a:fontRef>
        </p:style>
      </p:cxnSp>
      <p:sp>
        <p:nvSpPr>
          <p:cNvPr id="6" name="Rect 0"/>
          <p:cNvSpPr>
            <a:spLocks/>
          </p:cNvSpPr>
          <p:nvPr/>
        </p:nvSpPr>
        <p:spPr>
          <a:xfrm>
            <a:off x="-2887980" y="40640"/>
            <a:ext cx="4589780" cy="1630045"/>
          </a:xfrm>
          <a:custGeom>
            <a:avLst/>
            <a:gdLst>
              <a:gd name="TX0" fmla="*/ 0 w 4585513"/>
              <a:gd name="TY0" fmla="*/ 0 h 1625777"/>
              <a:gd name="TX1" fmla="*/ 4585506 w 4585513"/>
              <a:gd name="TY1" fmla="*/ 0 h 1625777"/>
              <a:gd name="TX2" fmla="*/ 4585506 w 4585513"/>
              <a:gd name="TY2" fmla="*/ 1625770 h 1625777"/>
              <a:gd name="TX3" fmla="*/ 0 w 4585513"/>
              <a:gd name="TY3" fmla="*/ 1625770 h 1625777"/>
              <a:gd name="TX4" fmla="*/ 0 w 4585513"/>
              <a:gd name="TY4" fmla="*/ 0 h 1625777"/>
            </a:gdLst>
            <a:ahLst/>
            <a:cxnLst>
              <a:cxn ang="0">
                <a:pos x="TX0" y="TY0"/>
              </a:cxn>
              <a:cxn ang="0">
                <a:pos x="TX1" y="TY1"/>
              </a:cxn>
              <a:cxn ang="0">
                <a:pos x="TX2" y="TY2"/>
              </a:cxn>
              <a:cxn ang="0">
                <a:pos x="TX3" y="TY3"/>
              </a:cxn>
              <a:cxn ang="0">
                <a:pos x="TX4" y="TY4"/>
              </a:cxn>
            </a:cxnLst>
            <a:rect l="l" t="t" r="r" b="b"/>
            <a:pathLst>
              <a:path w="4585513" h="1625777">
                <a:moveTo>
                  <a:pt x="0" y="0"/>
                </a:moveTo>
                <a:lnTo>
                  <a:pt x="4585506" y="0"/>
                </a:lnTo>
                <a:lnTo>
                  <a:pt x="4585506" y="1625770"/>
                </a:lnTo>
                <a:lnTo>
                  <a:pt x="0" y="1625770"/>
                </a:lnTo>
                <a:lnTo>
                  <a:pt x="0" y="0"/>
                </a:lnTo>
                <a:close/>
              </a:path>
            </a:pathLst>
          </a:custGeom>
          <a:blipFill rotWithShape="1">
            <a:blip r:embed="rId4"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7" name="Rect 0"/>
          <p:cNvSpPr>
            <a:spLocks/>
          </p:cNvSpPr>
          <p:nvPr/>
        </p:nvSpPr>
        <p:spPr>
          <a:xfrm>
            <a:off x="13133705" y="8736965"/>
            <a:ext cx="9692640" cy="2346960"/>
          </a:xfrm>
          <a:custGeom>
            <a:avLst/>
            <a:gdLst>
              <a:gd name="TX0" fmla="*/ 0 w 9688920"/>
              <a:gd name="TY0" fmla="*/ 0 h 2342962"/>
              <a:gd name="TX1" fmla="*/ 9688914 w 9688920"/>
              <a:gd name="TY1" fmla="*/ 0 h 2342962"/>
              <a:gd name="TX2" fmla="*/ 9688914 w 9688920"/>
              <a:gd name="TY2" fmla="*/ 2342955 h 2342962"/>
              <a:gd name="TX3" fmla="*/ 0 w 9688920"/>
              <a:gd name="TY3" fmla="*/ 2342955 h 2342962"/>
              <a:gd name="TX4" fmla="*/ 0 w 9688920"/>
              <a:gd name="TY4" fmla="*/ 0 h 2342962"/>
            </a:gdLst>
            <a:ahLst/>
            <a:cxnLst>
              <a:cxn ang="0">
                <a:pos x="TX0" y="TY0"/>
              </a:cxn>
              <a:cxn ang="0">
                <a:pos x="TX1" y="TY1"/>
              </a:cxn>
              <a:cxn ang="0">
                <a:pos x="TX2" y="TY2"/>
              </a:cxn>
              <a:cxn ang="0">
                <a:pos x="TX3" y="TY3"/>
              </a:cxn>
              <a:cxn ang="0">
                <a:pos x="TX4" y="TY4"/>
              </a:cxn>
            </a:cxnLst>
            <a:rect l="l" t="t" r="r" b="b"/>
            <a:pathLst>
              <a:path w="9688920" h="2342962">
                <a:moveTo>
                  <a:pt x="0" y="0"/>
                </a:moveTo>
                <a:lnTo>
                  <a:pt x="9688914" y="0"/>
                </a:lnTo>
                <a:lnTo>
                  <a:pt x="9688914" y="2342955"/>
                </a:lnTo>
                <a:lnTo>
                  <a:pt x="0" y="2342955"/>
                </a:lnTo>
                <a:lnTo>
                  <a:pt x="0" y="0"/>
                </a:lnTo>
                <a:close/>
              </a:path>
            </a:pathLst>
          </a:custGeom>
          <a:blipFill rotWithShape="1">
            <a:blip r:embed="rId5"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8" name="Rect 0"/>
          <p:cNvSpPr>
            <a:spLocks/>
          </p:cNvSpPr>
          <p:nvPr/>
        </p:nvSpPr>
        <p:spPr>
          <a:xfrm>
            <a:off x="16782415" y="9270365"/>
            <a:ext cx="1449705" cy="1819275"/>
          </a:xfrm>
          <a:custGeom>
            <a:avLst/>
            <a:gdLst>
              <a:gd name="TX0" fmla="*/ 0 w 1446464"/>
              <a:gd name="TY0" fmla="*/ 0 h 1816335"/>
              <a:gd name="TX1" fmla="*/ 1446460 w 1446464"/>
              <a:gd name="TY1" fmla="*/ 0 h 1816335"/>
              <a:gd name="TX2" fmla="*/ 1446460 w 1446464"/>
              <a:gd name="TY2" fmla="*/ 1816331 h 1816335"/>
              <a:gd name="TX3" fmla="*/ 0 w 1446464"/>
              <a:gd name="TY3" fmla="*/ 1816331 h 1816335"/>
              <a:gd name="TX4" fmla="*/ 0 w 1446464"/>
              <a:gd name="TY4" fmla="*/ 0 h 1816335"/>
            </a:gdLst>
            <a:ahLst/>
            <a:cxnLst>
              <a:cxn ang="0">
                <a:pos x="TX0" y="TY0"/>
              </a:cxn>
              <a:cxn ang="0">
                <a:pos x="TX1" y="TY1"/>
              </a:cxn>
              <a:cxn ang="0">
                <a:pos x="TX2" y="TY2"/>
              </a:cxn>
              <a:cxn ang="0">
                <a:pos x="TX3" y="TY3"/>
              </a:cxn>
              <a:cxn ang="0">
                <a:pos x="TX4" y="TY4"/>
              </a:cxn>
            </a:cxnLst>
            <a:rect l="l" t="t" r="r" b="b"/>
            <a:pathLst>
              <a:path w="1446464" h="1816335">
                <a:moveTo>
                  <a:pt x="0" y="0"/>
                </a:moveTo>
                <a:lnTo>
                  <a:pt x="1446460" y="0"/>
                </a:lnTo>
                <a:lnTo>
                  <a:pt x="1446460" y="1816331"/>
                </a:lnTo>
                <a:lnTo>
                  <a:pt x="0" y="1816331"/>
                </a:lnTo>
                <a:lnTo>
                  <a:pt x="0" y="0"/>
                </a:lnTo>
                <a:close/>
              </a:path>
            </a:pathLst>
          </a:custGeom>
          <a:blipFill rotWithShape="1">
            <a:blip r:embed="rId6"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pic>
        <p:nvPicPr>
          <p:cNvPr id="10" name="그림 9">
            <a:extLst>
              <a:ext uri="{FF2B5EF4-FFF2-40B4-BE49-F238E27FC236}">
                <a16:creationId xmlns:a16="http://schemas.microsoft.com/office/drawing/2014/main" id="{7C91CDFA-9DF4-84F6-33F5-9DBF0EEE4F03}"/>
              </a:ext>
            </a:extLst>
          </p:cNvPr>
          <p:cNvPicPr>
            <a:picLocks noChangeAspect="1"/>
          </p:cNvPicPr>
          <p:nvPr/>
        </p:nvPicPr>
        <p:blipFill>
          <a:blip r:embed="rId7"/>
          <a:stretch>
            <a:fillRect/>
          </a:stretch>
        </p:blipFill>
        <p:spPr>
          <a:xfrm>
            <a:off x="1409700" y="2919298"/>
            <a:ext cx="8496300" cy="5196002"/>
          </a:xfrm>
          <a:prstGeom prst="rect">
            <a:avLst/>
          </a:prstGeom>
        </p:spPr>
      </p:pic>
      <p:pic>
        <p:nvPicPr>
          <p:cNvPr id="9" name="그림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340211" y="3383213"/>
            <a:ext cx="3686689" cy="5353752"/>
          </a:xfrm>
          <a:prstGeom prst="rect">
            <a:avLst/>
          </a:prstGeom>
        </p:spPr>
      </p:pic>
    </p:spTree>
    <p:extLst>
      <p:ext uri="{BB962C8B-B14F-4D97-AF65-F5344CB8AC3E}">
        <p14:creationId xmlns:p14="http://schemas.microsoft.com/office/powerpoint/2010/main" val="3574457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 0"/>
          <p:cNvSpPr>
            <a:spLocks/>
          </p:cNvSpPr>
          <p:nvPr/>
        </p:nvSpPr>
        <p:spPr>
          <a:xfrm>
            <a:off x="2406014" y="2637790"/>
            <a:ext cx="13443586" cy="7181215"/>
          </a:xfrm>
          <a:custGeom>
            <a:avLst/>
            <a:gdLst>
              <a:gd name="TX0" fmla="*/ 0 w 8115305"/>
              <a:gd name="TY0" fmla="*/ 0 h 7121205"/>
              <a:gd name="TX1" fmla="*/ 8115300 w 8115305"/>
              <a:gd name="TY1" fmla="*/ 0 h 7121205"/>
              <a:gd name="TX2" fmla="*/ 8115300 w 8115305"/>
              <a:gd name="TY2" fmla="*/ 7121200 h 7121205"/>
              <a:gd name="TX3" fmla="*/ 0 w 8115305"/>
              <a:gd name="TY3" fmla="*/ 7121200 h 7121205"/>
              <a:gd name="TX4" fmla="*/ 0 w 8115305"/>
              <a:gd name="TY4" fmla="*/ 0 h 7121205"/>
            </a:gdLst>
            <a:ahLst/>
            <a:cxnLst>
              <a:cxn ang="0">
                <a:pos x="TX0" y="TY0"/>
              </a:cxn>
              <a:cxn ang="0">
                <a:pos x="TX1" y="TY1"/>
              </a:cxn>
              <a:cxn ang="0">
                <a:pos x="TX2" y="TY2"/>
              </a:cxn>
              <a:cxn ang="0">
                <a:pos x="TX3" y="TY3"/>
              </a:cxn>
              <a:cxn ang="0">
                <a:pos x="TX4" y="TY4"/>
              </a:cxn>
            </a:cxnLst>
            <a:rect l="l" t="t" r="r" b="b"/>
            <a:pathLst>
              <a:path w="8115305" h="7121205">
                <a:moveTo>
                  <a:pt x="0" y="0"/>
                </a:moveTo>
                <a:lnTo>
                  <a:pt x="8115300" y="0"/>
                </a:lnTo>
                <a:lnTo>
                  <a:pt x="8115300" y="7121200"/>
                </a:lnTo>
                <a:lnTo>
                  <a:pt x="0" y="7121200"/>
                </a:lnTo>
                <a:lnTo>
                  <a:pt x="0" y="0"/>
                </a:lnTo>
                <a:close/>
              </a:path>
            </a:pathLst>
          </a:custGeom>
          <a:blipFill rotWithShape="1">
            <a:blip r:embed="rId3"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4" name="Rect 0"/>
          <p:cNvSpPr txBox="1">
            <a:spLocks/>
          </p:cNvSpPr>
          <p:nvPr/>
        </p:nvSpPr>
        <p:spPr>
          <a:xfrm>
            <a:off x="1932305" y="219710"/>
            <a:ext cx="14714220" cy="1234377"/>
          </a:xfrm>
          <a:prstGeom prst="rect">
            <a:avLst/>
          </a:prstGeom>
        </p:spPr>
        <p:txBody>
          <a:bodyPr vert="horz" wrap="square" lIns="0" tIns="0" rIns="0" bIns="0" numCol="1" rtlCol="1" anchor="t">
            <a:spAutoFit/>
          </a:bodyPr>
          <a:lstStyle/>
          <a:p>
            <a:pPr marL="0" indent="0" latinLnBrk="0">
              <a:lnSpc>
                <a:spcPts val="10800"/>
              </a:lnSpc>
              <a:spcBef>
                <a:spcPct val="0"/>
              </a:spcBef>
              <a:buFontTx/>
              <a:buNone/>
            </a:pPr>
            <a:r>
              <a:rPr lang="en-US" altLang="ko-KR" sz="6000" dirty="0">
                <a:solidFill>
                  <a:srgbClr val="003EA8"/>
                </a:solidFill>
                <a:ea typeface="Arita Dotum Bold" charset="0"/>
              </a:rPr>
              <a:t>(</a:t>
            </a:r>
            <a:r>
              <a:rPr lang="ko-KR" altLang="en-US" sz="6000" dirty="0">
                <a:solidFill>
                  <a:srgbClr val="003EA8"/>
                </a:solidFill>
                <a:ea typeface="Arita Dotum Bold" charset="0"/>
              </a:rPr>
              <a:t>관</a:t>
            </a:r>
            <a:r>
              <a:rPr lang="en-US" altLang="ko-KR" sz="6000" dirty="0">
                <a:solidFill>
                  <a:srgbClr val="003EA8"/>
                </a:solidFill>
                <a:ea typeface="Arita Dotum Bold" charset="0"/>
              </a:rPr>
              <a:t>)</a:t>
            </a:r>
            <a:r>
              <a:rPr lang="ko-KR" altLang="en-US" sz="6000" dirty="0">
                <a:solidFill>
                  <a:srgbClr val="003EA8"/>
                </a:solidFill>
                <a:ea typeface="Arita Dotum Bold" charset="0"/>
              </a:rPr>
              <a:t>게시판 </a:t>
            </a:r>
            <a:r>
              <a:rPr lang="en-US" altLang="ko-KR" sz="6000" dirty="0">
                <a:solidFill>
                  <a:srgbClr val="003EA8"/>
                </a:solidFill>
                <a:ea typeface="Arita Dotum Bold" charset="0"/>
              </a:rPr>
              <a:t>- QNA</a:t>
            </a:r>
            <a:endParaRPr lang="ko-KR" altLang="en-US" sz="6000" dirty="0">
              <a:solidFill>
                <a:srgbClr val="003EA8"/>
              </a:solidFill>
              <a:ea typeface="Arita Dotum Bold" charset="0"/>
            </a:endParaRPr>
          </a:p>
        </p:txBody>
      </p:sp>
      <p:cxnSp>
        <p:nvCxnSpPr>
          <p:cNvPr id="5" name="Rect 0"/>
          <p:cNvCxnSpPr/>
          <p:nvPr/>
        </p:nvCxnSpPr>
        <p:spPr>
          <a:xfrm flipV="1">
            <a:off x="1641475" y="1745615"/>
            <a:ext cx="16650335" cy="4445"/>
          </a:xfrm>
          <a:prstGeom prst="line">
            <a:avLst/>
          </a:prstGeom>
          <a:ln w="28575" cap="flat" cmpd="sng">
            <a:solidFill>
              <a:srgbClr val="003EA8">
                <a:alpha val="100000"/>
              </a:srgbClr>
            </a:solidFill>
            <a:prstDash val="solid"/>
            <a:round/>
          </a:ln>
        </p:spPr>
        <p:style>
          <a:lnRef idx="1">
            <a:schemeClr val="accent1"/>
          </a:lnRef>
          <a:fillRef idx="0">
            <a:schemeClr val="accent1"/>
          </a:fillRef>
          <a:effectRef idx="0">
            <a:schemeClr val="accent1"/>
          </a:effectRef>
          <a:fontRef idx="minor">
            <a:schemeClr val="tx1"/>
          </a:fontRef>
        </p:style>
      </p:cxnSp>
      <p:sp>
        <p:nvSpPr>
          <p:cNvPr id="6" name="Rect 0"/>
          <p:cNvSpPr>
            <a:spLocks/>
          </p:cNvSpPr>
          <p:nvPr/>
        </p:nvSpPr>
        <p:spPr>
          <a:xfrm>
            <a:off x="-2887980" y="40640"/>
            <a:ext cx="4589780" cy="1630045"/>
          </a:xfrm>
          <a:custGeom>
            <a:avLst/>
            <a:gdLst>
              <a:gd name="TX0" fmla="*/ 0 w 4585513"/>
              <a:gd name="TY0" fmla="*/ 0 h 1625777"/>
              <a:gd name="TX1" fmla="*/ 4585506 w 4585513"/>
              <a:gd name="TY1" fmla="*/ 0 h 1625777"/>
              <a:gd name="TX2" fmla="*/ 4585506 w 4585513"/>
              <a:gd name="TY2" fmla="*/ 1625770 h 1625777"/>
              <a:gd name="TX3" fmla="*/ 0 w 4585513"/>
              <a:gd name="TY3" fmla="*/ 1625770 h 1625777"/>
              <a:gd name="TX4" fmla="*/ 0 w 4585513"/>
              <a:gd name="TY4" fmla="*/ 0 h 1625777"/>
            </a:gdLst>
            <a:ahLst/>
            <a:cxnLst>
              <a:cxn ang="0">
                <a:pos x="TX0" y="TY0"/>
              </a:cxn>
              <a:cxn ang="0">
                <a:pos x="TX1" y="TY1"/>
              </a:cxn>
              <a:cxn ang="0">
                <a:pos x="TX2" y="TY2"/>
              </a:cxn>
              <a:cxn ang="0">
                <a:pos x="TX3" y="TY3"/>
              </a:cxn>
              <a:cxn ang="0">
                <a:pos x="TX4" y="TY4"/>
              </a:cxn>
            </a:cxnLst>
            <a:rect l="l" t="t" r="r" b="b"/>
            <a:pathLst>
              <a:path w="4585513" h="1625777">
                <a:moveTo>
                  <a:pt x="0" y="0"/>
                </a:moveTo>
                <a:lnTo>
                  <a:pt x="4585506" y="0"/>
                </a:lnTo>
                <a:lnTo>
                  <a:pt x="4585506" y="1625770"/>
                </a:lnTo>
                <a:lnTo>
                  <a:pt x="0" y="1625770"/>
                </a:lnTo>
                <a:lnTo>
                  <a:pt x="0" y="0"/>
                </a:lnTo>
                <a:close/>
              </a:path>
            </a:pathLst>
          </a:custGeom>
          <a:blipFill rotWithShape="1">
            <a:blip r:embed="rId4"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7" name="Rect 0"/>
          <p:cNvSpPr>
            <a:spLocks/>
          </p:cNvSpPr>
          <p:nvPr/>
        </p:nvSpPr>
        <p:spPr>
          <a:xfrm>
            <a:off x="13133705" y="8736965"/>
            <a:ext cx="9692640" cy="2346960"/>
          </a:xfrm>
          <a:custGeom>
            <a:avLst/>
            <a:gdLst>
              <a:gd name="TX0" fmla="*/ 0 w 9688920"/>
              <a:gd name="TY0" fmla="*/ 0 h 2342962"/>
              <a:gd name="TX1" fmla="*/ 9688914 w 9688920"/>
              <a:gd name="TY1" fmla="*/ 0 h 2342962"/>
              <a:gd name="TX2" fmla="*/ 9688914 w 9688920"/>
              <a:gd name="TY2" fmla="*/ 2342955 h 2342962"/>
              <a:gd name="TX3" fmla="*/ 0 w 9688920"/>
              <a:gd name="TY3" fmla="*/ 2342955 h 2342962"/>
              <a:gd name="TX4" fmla="*/ 0 w 9688920"/>
              <a:gd name="TY4" fmla="*/ 0 h 2342962"/>
            </a:gdLst>
            <a:ahLst/>
            <a:cxnLst>
              <a:cxn ang="0">
                <a:pos x="TX0" y="TY0"/>
              </a:cxn>
              <a:cxn ang="0">
                <a:pos x="TX1" y="TY1"/>
              </a:cxn>
              <a:cxn ang="0">
                <a:pos x="TX2" y="TY2"/>
              </a:cxn>
              <a:cxn ang="0">
                <a:pos x="TX3" y="TY3"/>
              </a:cxn>
              <a:cxn ang="0">
                <a:pos x="TX4" y="TY4"/>
              </a:cxn>
            </a:cxnLst>
            <a:rect l="l" t="t" r="r" b="b"/>
            <a:pathLst>
              <a:path w="9688920" h="2342962">
                <a:moveTo>
                  <a:pt x="0" y="0"/>
                </a:moveTo>
                <a:lnTo>
                  <a:pt x="9688914" y="0"/>
                </a:lnTo>
                <a:lnTo>
                  <a:pt x="9688914" y="2342955"/>
                </a:lnTo>
                <a:lnTo>
                  <a:pt x="0" y="2342955"/>
                </a:lnTo>
                <a:lnTo>
                  <a:pt x="0" y="0"/>
                </a:lnTo>
                <a:close/>
              </a:path>
            </a:pathLst>
          </a:custGeom>
          <a:blipFill rotWithShape="1">
            <a:blip r:embed="rId5"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8" name="Rect 0"/>
          <p:cNvSpPr>
            <a:spLocks/>
          </p:cNvSpPr>
          <p:nvPr/>
        </p:nvSpPr>
        <p:spPr>
          <a:xfrm>
            <a:off x="16782415" y="9270365"/>
            <a:ext cx="1449705" cy="1819275"/>
          </a:xfrm>
          <a:custGeom>
            <a:avLst/>
            <a:gdLst>
              <a:gd name="TX0" fmla="*/ 0 w 1446464"/>
              <a:gd name="TY0" fmla="*/ 0 h 1816335"/>
              <a:gd name="TX1" fmla="*/ 1446460 w 1446464"/>
              <a:gd name="TY1" fmla="*/ 0 h 1816335"/>
              <a:gd name="TX2" fmla="*/ 1446460 w 1446464"/>
              <a:gd name="TY2" fmla="*/ 1816331 h 1816335"/>
              <a:gd name="TX3" fmla="*/ 0 w 1446464"/>
              <a:gd name="TY3" fmla="*/ 1816331 h 1816335"/>
              <a:gd name="TX4" fmla="*/ 0 w 1446464"/>
              <a:gd name="TY4" fmla="*/ 0 h 1816335"/>
            </a:gdLst>
            <a:ahLst/>
            <a:cxnLst>
              <a:cxn ang="0">
                <a:pos x="TX0" y="TY0"/>
              </a:cxn>
              <a:cxn ang="0">
                <a:pos x="TX1" y="TY1"/>
              </a:cxn>
              <a:cxn ang="0">
                <a:pos x="TX2" y="TY2"/>
              </a:cxn>
              <a:cxn ang="0">
                <a:pos x="TX3" y="TY3"/>
              </a:cxn>
              <a:cxn ang="0">
                <a:pos x="TX4" y="TY4"/>
              </a:cxn>
            </a:cxnLst>
            <a:rect l="l" t="t" r="r" b="b"/>
            <a:pathLst>
              <a:path w="1446464" h="1816335">
                <a:moveTo>
                  <a:pt x="0" y="0"/>
                </a:moveTo>
                <a:lnTo>
                  <a:pt x="1446460" y="0"/>
                </a:lnTo>
                <a:lnTo>
                  <a:pt x="1446460" y="1816331"/>
                </a:lnTo>
                <a:lnTo>
                  <a:pt x="0" y="1816331"/>
                </a:lnTo>
                <a:lnTo>
                  <a:pt x="0" y="0"/>
                </a:lnTo>
                <a:close/>
              </a:path>
            </a:pathLst>
          </a:custGeom>
          <a:blipFill rotWithShape="1">
            <a:blip r:embed="rId6"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pic>
        <p:nvPicPr>
          <p:cNvPr id="2" name="그림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77466" y="3238500"/>
            <a:ext cx="12262534" cy="3657600"/>
          </a:xfrm>
          <a:prstGeom prst="rect">
            <a:avLst/>
          </a:prstGeom>
        </p:spPr>
      </p:pic>
    </p:spTree>
    <p:extLst>
      <p:ext uri="{BB962C8B-B14F-4D97-AF65-F5344CB8AC3E}">
        <p14:creationId xmlns:p14="http://schemas.microsoft.com/office/powerpoint/2010/main" val="28179118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 0"/>
          <p:cNvSpPr>
            <a:spLocks/>
          </p:cNvSpPr>
          <p:nvPr/>
        </p:nvSpPr>
        <p:spPr>
          <a:xfrm>
            <a:off x="2406014" y="2637790"/>
            <a:ext cx="13443586" cy="7181215"/>
          </a:xfrm>
          <a:custGeom>
            <a:avLst/>
            <a:gdLst>
              <a:gd name="TX0" fmla="*/ 0 w 8115305"/>
              <a:gd name="TY0" fmla="*/ 0 h 7121205"/>
              <a:gd name="TX1" fmla="*/ 8115300 w 8115305"/>
              <a:gd name="TY1" fmla="*/ 0 h 7121205"/>
              <a:gd name="TX2" fmla="*/ 8115300 w 8115305"/>
              <a:gd name="TY2" fmla="*/ 7121200 h 7121205"/>
              <a:gd name="TX3" fmla="*/ 0 w 8115305"/>
              <a:gd name="TY3" fmla="*/ 7121200 h 7121205"/>
              <a:gd name="TX4" fmla="*/ 0 w 8115305"/>
              <a:gd name="TY4" fmla="*/ 0 h 7121205"/>
            </a:gdLst>
            <a:ahLst/>
            <a:cxnLst>
              <a:cxn ang="0">
                <a:pos x="TX0" y="TY0"/>
              </a:cxn>
              <a:cxn ang="0">
                <a:pos x="TX1" y="TY1"/>
              </a:cxn>
              <a:cxn ang="0">
                <a:pos x="TX2" y="TY2"/>
              </a:cxn>
              <a:cxn ang="0">
                <a:pos x="TX3" y="TY3"/>
              </a:cxn>
              <a:cxn ang="0">
                <a:pos x="TX4" y="TY4"/>
              </a:cxn>
            </a:cxnLst>
            <a:rect l="l" t="t" r="r" b="b"/>
            <a:pathLst>
              <a:path w="8115305" h="7121205">
                <a:moveTo>
                  <a:pt x="0" y="0"/>
                </a:moveTo>
                <a:lnTo>
                  <a:pt x="8115300" y="0"/>
                </a:lnTo>
                <a:lnTo>
                  <a:pt x="8115300" y="7121200"/>
                </a:lnTo>
                <a:lnTo>
                  <a:pt x="0" y="7121200"/>
                </a:lnTo>
                <a:lnTo>
                  <a:pt x="0" y="0"/>
                </a:lnTo>
                <a:close/>
              </a:path>
            </a:pathLst>
          </a:custGeom>
          <a:blipFill rotWithShape="1">
            <a:blip r:embed="rId2"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4" name="Rect 0"/>
          <p:cNvSpPr txBox="1">
            <a:spLocks/>
          </p:cNvSpPr>
          <p:nvPr/>
        </p:nvSpPr>
        <p:spPr>
          <a:xfrm>
            <a:off x="1932305" y="219710"/>
            <a:ext cx="14714220" cy="1234377"/>
          </a:xfrm>
          <a:prstGeom prst="rect">
            <a:avLst/>
          </a:prstGeom>
        </p:spPr>
        <p:txBody>
          <a:bodyPr vert="horz" wrap="square" lIns="0" tIns="0" rIns="0" bIns="0" numCol="1" rtlCol="1" anchor="t">
            <a:spAutoFit/>
          </a:bodyPr>
          <a:lstStyle/>
          <a:p>
            <a:pPr marL="0" indent="0" latinLnBrk="0">
              <a:lnSpc>
                <a:spcPts val="10800"/>
              </a:lnSpc>
              <a:spcBef>
                <a:spcPct val="0"/>
              </a:spcBef>
              <a:buFontTx/>
              <a:buNone/>
            </a:pPr>
            <a:r>
              <a:rPr lang="en-US" altLang="ko-KR" sz="6000" dirty="0">
                <a:solidFill>
                  <a:srgbClr val="003EA8"/>
                </a:solidFill>
                <a:ea typeface="Arita Dotum Bold" charset="0"/>
              </a:rPr>
              <a:t>(</a:t>
            </a:r>
            <a:r>
              <a:rPr lang="ko-KR" altLang="en-US" sz="6000" dirty="0">
                <a:solidFill>
                  <a:srgbClr val="003EA8"/>
                </a:solidFill>
                <a:ea typeface="Arita Dotum Bold" charset="0"/>
              </a:rPr>
              <a:t>관</a:t>
            </a:r>
            <a:r>
              <a:rPr lang="en-US" altLang="ko-KR" sz="6000" dirty="0">
                <a:solidFill>
                  <a:srgbClr val="003EA8"/>
                </a:solidFill>
                <a:ea typeface="Arita Dotum Bold" charset="0"/>
              </a:rPr>
              <a:t>)</a:t>
            </a:r>
            <a:r>
              <a:rPr lang="ko-KR" altLang="en-US" sz="6000" dirty="0">
                <a:solidFill>
                  <a:srgbClr val="003EA8"/>
                </a:solidFill>
                <a:ea typeface="Arita Dotum Bold" charset="0"/>
              </a:rPr>
              <a:t>게시판 </a:t>
            </a:r>
            <a:r>
              <a:rPr lang="en-US" altLang="ko-KR" sz="6000" dirty="0">
                <a:solidFill>
                  <a:srgbClr val="003EA8"/>
                </a:solidFill>
                <a:ea typeface="Arita Dotum Bold" charset="0"/>
              </a:rPr>
              <a:t>– Review</a:t>
            </a:r>
            <a:endParaRPr lang="ko-KR" altLang="en-US" sz="6000" dirty="0">
              <a:solidFill>
                <a:srgbClr val="003EA8"/>
              </a:solidFill>
              <a:ea typeface="Arita Dotum Bold" charset="0"/>
            </a:endParaRPr>
          </a:p>
        </p:txBody>
      </p:sp>
      <p:cxnSp>
        <p:nvCxnSpPr>
          <p:cNvPr id="5" name="Rect 0"/>
          <p:cNvCxnSpPr/>
          <p:nvPr/>
        </p:nvCxnSpPr>
        <p:spPr>
          <a:xfrm flipV="1">
            <a:off x="1641475" y="1745615"/>
            <a:ext cx="16650335" cy="4445"/>
          </a:xfrm>
          <a:prstGeom prst="line">
            <a:avLst/>
          </a:prstGeom>
          <a:ln w="28575" cap="flat" cmpd="sng">
            <a:solidFill>
              <a:srgbClr val="003EA8">
                <a:alpha val="100000"/>
              </a:srgbClr>
            </a:solidFill>
            <a:prstDash val="solid"/>
            <a:round/>
          </a:ln>
        </p:spPr>
        <p:style>
          <a:lnRef idx="1">
            <a:schemeClr val="accent1"/>
          </a:lnRef>
          <a:fillRef idx="0">
            <a:schemeClr val="accent1"/>
          </a:fillRef>
          <a:effectRef idx="0">
            <a:schemeClr val="accent1"/>
          </a:effectRef>
          <a:fontRef idx="minor">
            <a:schemeClr val="tx1"/>
          </a:fontRef>
        </p:style>
      </p:cxnSp>
      <p:sp>
        <p:nvSpPr>
          <p:cNvPr id="6" name="Rect 0"/>
          <p:cNvSpPr>
            <a:spLocks/>
          </p:cNvSpPr>
          <p:nvPr/>
        </p:nvSpPr>
        <p:spPr>
          <a:xfrm>
            <a:off x="-2887980" y="40640"/>
            <a:ext cx="4589780" cy="1630045"/>
          </a:xfrm>
          <a:custGeom>
            <a:avLst/>
            <a:gdLst>
              <a:gd name="TX0" fmla="*/ 0 w 4585513"/>
              <a:gd name="TY0" fmla="*/ 0 h 1625777"/>
              <a:gd name="TX1" fmla="*/ 4585506 w 4585513"/>
              <a:gd name="TY1" fmla="*/ 0 h 1625777"/>
              <a:gd name="TX2" fmla="*/ 4585506 w 4585513"/>
              <a:gd name="TY2" fmla="*/ 1625770 h 1625777"/>
              <a:gd name="TX3" fmla="*/ 0 w 4585513"/>
              <a:gd name="TY3" fmla="*/ 1625770 h 1625777"/>
              <a:gd name="TX4" fmla="*/ 0 w 4585513"/>
              <a:gd name="TY4" fmla="*/ 0 h 1625777"/>
            </a:gdLst>
            <a:ahLst/>
            <a:cxnLst>
              <a:cxn ang="0">
                <a:pos x="TX0" y="TY0"/>
              </a:cxn>
              <a:cxn ang="0">
                <a:pos x="TX1" y="TY1"/>
              </a:cxn>
              <a:cxn ang="0">
                <a:pos x="TX2" y="TY2"/>
              </a:cxn>
              <a:cxn ang="0">
                <a:pos x="TX3" y="TY3"/>
              </a:cxn>
              <a:cxn ang="0">
                <a:pos x="TX4" y="TY4"/>
              </a:cxn>
            </a:cxnLst>
            <a:rect l="l" t="t" r="r" b="b"/>
            <a:pathLst>
              <a:path w="4585513" h="1625777">
                <a:moveTo>
                  <a:pt x="0" y="0"/>
                </a:moveTo>
                <a:lnTo>
                  <a:pt x="4585506" y="0"/>
                </a:lnTo>
                <a:lnTo>
                  <a:pt x="4585506" y="1625770"/>
                </a:lnTo>
                <a:lnTo>
                  <a:pt x="0" y="1625770"/>
                </a:lnTo>
                <a:lnTo>
                  <a:pt x="0" y="0"/>
                </a:lnTo>
                <a:close/>
              </a:path>
            </a:pathLst>
          </a:custGeom>
          <a:blipFill rotWithShape="1">
            <a:blip r:embed="rId3"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7" name="Rect 0"/>
          <p:cNvSpPr>
            <a:spLocks/>
          </p:cNvSpPr>
          <p:nvPr/>
        </p:nvSpPr>
        <p:spPr>
          <a:xfrm>
            <a:off x="13133705" y="8736965"/>
            <a:ext cx="9692640" cy="2346960"/>
          </a:xfrm>
          <a:custGeom>
            <a:avLst/>
            <a:gdLst>
              <a:gd name="TX0" fmla="*/ 0 w 9688920"/>
              <a:gd name="TY0" fmla="*/ 0 h 2342962"/>
              <a:gd name="TX1" fmla="*/ 9688914 w 9688920"/>
              <a:gd name="TY1" fmla="*/ 0 h 2342962"/>
              <a:gd name="TX2" fmla="*/ 9688914 w 9688920"/>
              <a:gd name="TY2" fmla="*/ 2342955 h 2342962"/>
              <a:gd name="TX3" fmla="*/ 0 w 9688920"/>
              <a:gd name="TY3" fmla="*/ 2342955 h 2342962"/>
              <a:gd name="TX4" fmla="*/ 0 w 9688920"/>
              <a:gd name="TY4" fmla="*/ 0 h 2342962"/>
            </a:gdLst>
            <a:ahLst/>
            <a:cxnLst>
              <a:cxn ang="0">
                <a:pos x="TX0" y="TY0"/>
              </a:cxn>
              <a:cxn ang="0">
                <a:pos x="TX1" y="TY1"/>
              </a:cxn>
              <a:cxn ang="0">
                <a:pos x="TX2" y="TY2"/>
              </a:cxn>
              <a:cxn ang="0">
                <a:pos x="TX3" y="TY3"/>
              </a:cxn>
              <a:cxn ang="0">
                <a:pos x="TX4" y="TY4"/>
              </a:cxn>
            </a:cxnLst>
            <a:rect l="l" t="t" r="r" b="b"/>
            <a:pathLst>
              <a:path w="9688920" h="2342962">
                <a:moveTo>
                  <a:pt x="0" y="0"/>
                </a:moveTo>
                <a:lnTo>
                  <a:pt x="9688914" y="0"/>
                </a:lnTo>
                <a:lnTo>
                  <a:pt x="9688914" y="2342955"/>
                </a:lnTo>
                <a:lnTo>
                  <a:pt x="0" y="2342955"/>
                </a:lnTo>
                <a:lnTo>
                  <a:pt x="0" y="0"/>
                </a:lnTo>
                <a:close/>
              </a:path>
            </a:pathLst>
          </a:custGeom>
          <a:blipFill rotWithShape="1">
            <a:blip r:embed="rId4"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8" name="Rect 0"/>
          <p:cNvSpPr>
            <a:spLocks/>
          </p:cNvSpPr>
          <p:nvPr/>
        </p:nvSpPr>
        <p:spPr>
          <a:xfrm>
            <a:off x="16782415" y="9270365"/>
            <a:ext cx="1449705" cy="1819275"/>
          </a:xfrm>
          <a:custGeom>
            <a:avLst/>
            <a:gdLst>
              <a:gd name="TX0" fmla="*/ 0 w 1446464"/>
              <a:gd name="TY0" fmla="*/ 0 h 1816335"/>
              <a:gd name="TX1" fmla="*/ 1446460 w 1446464"/>
              <a:gd name="TY1" fmla="*/ 0 h 1816335"/>
              <a:gd name="TX2" fmla="*/ 1446460 w 1446464"/>
              <a:gd name="TY2" fmla="*/ 1816331 h 1816335"/>
              <a:gd name="TX3" fmla="*/ 0 w 1446464"/>
              <a:gd name="TY3" fmla="*/ 1816331 h 1816335"/>
              <a:gd name="TX4" fmla="*/ 0 w 1446464"/>
              <a:gd name="TY4" fmla="*/ 0 h 1816335"/>
            </a:gdLst>
            <a:ahLst/>
            <a:cxnLst>
              <a:cxn ang="0">
                <a:pos x="TX0" y="TY0"/>
              </a:cxn>
              <a:cxn ang="0">
                <a:pos x="TX1" y="TY1"/>
              </a:cxn>
              <a:cxn ang="0">
                <a:pos x="TX2" y="TY2"/>
              </a:cxn>
              <a:cxn ang="0">
                <a:pos x="TX3" y="TY3"/>
              </a:cxn>
              <a:cxn ang="0">
                <a:pos x="TX4" y="TY4"/>
              </a:cxn>
            </a:cxnLst>
            <a:rect l="l" t="t" r="r" b="b"/>
            <a:pathLst>
              <a:path w="1446464" h="1816335">
                <a:moveTo>
                  <a:pt x="0" y="0"/>
                </a:moveTo>
                <a:lnTo>
                  <a:pt x="1446460" y="0"/>
                </a:lnTo>
                <a:lnTo>
                  <a:pt x="1446460" y="1816331"/>
                </a:lnTo>
                <a:lnTo>
                  <a:pt x="0" y="1816331"/>
                </a:lnTo>
                <a:lnTo>
                  <a:pt x="0" y="0"/>
                </a:lnTo>
                <a:close/>
              </a:path>
            </a:pathLst>
          </a:custGeom>
          <a:blipFill rotWithShape="1">
            <a:blip r:embed="rId5"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pic>
        <p:nvPicPr>
          <p:cNvPr id="2" name="그림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95298" y="3086100"/>
            <a:ext cx="12265018" cy="3324689"/>
          </a:xfrm>
          <a:prstGeom prst="rect">
            <a:avLst/>
          </a:prstGeom>
        </p:spPr>
      </p:pic>
    </p:spTree>
    <p:extLst>
      <p:ext uri="{BB962C8B-B14F-4D97-AF65-F5344CB8AC3E}">
        <p14:creationId xmlns:p14="http://schemas.microsoft.com/office/powerpoint/2010/main" val="29692809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 0"/>
          <p:cNvSpPr>
            <a:spLocks/>
          </p:cNvSpPr>
          <p:nvPr/>
        </p:nvSpPr>
        <p:spPr>
          <a:xfrm>
            <a:off x="2406014" y="2637790"/>
            <a:ext cx="13443586" cy="7181215"/>
          </a:xfrm>
          <a:custGeom>
            <a:avLst/>
            <a:gdLst>
              <a:gd name="TX0" fmla="*/ 0 w 8115305"/>
              <a:gd name="TY0" fmla="*/ 0 h 7121205"/>
              <a:gd name="TX1" fmla="*/ 8115300 w 8115305"/>
              <a:gd name="TY1" fmla="*/ 0 h 7121205"/>
              <a:gd name="TX2" fmla="*/ 8115300 w 8115305"/>
              <a:gd name="TY2" fmla="*/ 7121200 h 7121205"/>
              <a:gd name="TX3" fmla="*/ 0 w 8115305"/>
              <a:gd name="TY3" fmla="*/ 7121200 h 7121205"/>
              <a:gd name="TX4" fmla="*/ 0 w 8115305"/>
              <a:gd name="TY4" fmla="*/ 0 h 7121205"/>
            </a:gdLst>
            <a:ahLst/>
            <a:cxnLst>
              <a:cxn ang="0">
                <a:pos x="TX0" y="TY0"/>
              </a:cxn>
              <a:cxn ang="0">
                <a:pos x="TX1" y="TY1"/>
              </a:cxn>
              <a:cxn ang="0">
                <a:pos x="TX2" y="TY2"/>
              </a:cxn>
              <a:cxn ang="0">
                <a:pos x="TX3" y="TY3"/>
              </a:cxn>
              <a:cxn ang="0">
                <a:pos x="TX4" y="TY4"/>
              </a:cxn>
            </a:cxnLst>
            <a:rect l="l" t="t" r="r" b="b"/>
            <a:pathLst>
              <a:path w="8115305" h="7121205">
                <a:moveTo>
                  <a:pt x="0" y="0"/>
                </a:moveTo>
                <a:lnTo>
                  <a:pt x="8115300" y="0"/>
                </a:lnTo>
                <a:lnTo>
                  <a:pt x="8115300" y="7121200"/>
                </a:lnTo>
                <a:lnTo>
                  <a:pt x="0" y="7121200"/>
                </a:lnTo>
                <a:lnTo>
                  <a:pt x="0" y="0"/>
                </a:lnTo>
                <a:close/>
              </a:path>
            </a:pathLst>
          </a:custGeom>
          <a:blipFill rotWithShape="1">
            <a:blip r:embed="rId2"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4" name="Rect 0"/>
          <p:cNvSpPr txBox="1">
            <a:spLocks/>
          </p:cNvSpPr>
          <p:nvPr/>
        </p:nvSpPr>
        <p:spPr>
          <a:xfrm>
            <a:off x="1932305" y="219710"/>
            <a:ext cx="14714220" cy="1234377"/>
          </a:xfrm>
          <a:prstGeom prst="rect">
            <a:avLst/>
          </a:prstGeom>
        </p:spPr>
        <p:txBody>
          <a:bodyPr vert="horz" wrap="square" lIns="0" tIns="0" rIns="0" bIns="0" numCol="1" rtlCol="1" anchor="t">
            <a:spAutoFit/>
          </a:bodyPr>
          <a:lstStyle/>
          <a:p>
            <a:pPr marL="0" indent="0" latinLnBrk="0">
              <a:lnSpc>
                <a:spcPts val="10800"/>
              </a:lnSpc>
              <a:spcBef>
                <a:spcPct val="0"/>
              </a:spcBef>
              <a:buFontTx/>
              <a:buNone/>
            </a:pPr>
            <a:r>
              <a:rPr lang="en-US" altLang="ko-KR" sz="6000" dirty="0">
                <a:solidFill>
                  <a:srgbClr val="003EA8"/>
                </a:solidFill>
                <a:ea typeface="Arita Dotum Bold" charset="0"/>
              </a:rPr>
              <a:t>(</a:t>
            </a:r>
            <a:r>
              <a:rPr lang="ko-KR" altLang="en-US" sz="6000" dirty="0">
                <a:solidFill>
                  <a:srgbClr val="003EA8"/>
                </a:solidFill>
                <a:ea typeface="Arita Dotum Bold" charset="0"/>
              </a:rPr>
              <a:t>관</a:t>
            </a:r>
            <a:r>
              <a:rPr lang="en-US" altLang="ko-KR" sz="6000" dirty="0">
                <a:solidFill>
                  <a:srgbClr val="003EA8"/>
                </a:solidFill>
                <a:ea typeface="Arita Dotum Bold" charset="0"/>
              </a:rPr>
              <a:t>)</a:t>
            </a:r>
            <a:r>
              <a:rPr lang="ko-KR" altLang="en-US" sz="6000" dirty="0">
                <a:solidFill>
                  <a:srgbClr val="003EA8"/>
                </a:solidFill>
                <a:ea typeface="Arita Dotum Bold" charset="0"/>
              </a:rPr>
              <a:t>게시판 </a:t>
            </a:r>
            <a:r>
              <a:rPr lang="en-US" altLang="ko-KR" sz="6000" dirty="0">
                <a:solidFill>
                  <a:srgbClr val="003EA8"/>
                </a:solidFill>
                <a:ea typeface="Arita Dotum Bold" charset="0"/>
              </a:rPr>
              <a:t>– </a:t>
            </a:r>
            <a:r>
              <a:rPr lang="ko-KR" altLang="en-US" sz="6000" dirty="0">
                <a:solidFill>
                  <a:srgbClr val="003EA8"/>
                </a:solidFill>
                <a:ea typeface="Arita Dotum Bold" charset="0"/>
              </a:rPr>
              <a:t>신고 게시판</a:t>
            </a:r>
          </a:p>
        </p:txBody>
      </p:sp>
      <p:cxnSp>
        <p:nvCxnSpPr>
          <p:cNvPr id="5" name="Rect 0"/>
          <p:cNvCxnSpPr/>
          <p:nvPr/>
        </p:nvCxnSpPr>
        <p:spPr>
          <a:xfrm flipV="1">
            <a:off x="1641475" y="1745615"/>
            <a:ext cx="16650335" cy="4445"/>
          </a:xfrm>
          <a:prstGeom prst="line">
            <a:avLst/>
          </a:prstGeom>
          <a:ln w="28575" cap="flat" cmpd="sng">
            <a:solidFill>
              <a:srgbClr val="003EA8">
                <a:alpha val="100000"/>
              </a:srgbClr>
            </a:solidFill>
            <a:prstDash val="solid"/>
            <a:round/>
          </a:ln>
        </p:spPr>
        <p:style>
          <a:lnRef idx="1">
            <a:schemeClr val="accent1"/>
          </a:lnRef>
          <a:fillRef idx="0">
            <a:schemeClr val="accent1"/>
          </a:fillRef>
          <a:effectRef idx="0">
            <a:schemeClr val="accent1"/>
          </a:effectRef>
          <a:fontRef idx="minor">
            <a:schemeClr val="tx1"/>
          </a:fontRef>
        </p:style>
      </p:cxnSp>
      <p:sp>
        <p:nvSpPr>
          <p:cNvPr id="6" name="Rect 0"/>
          <p:cNvSpPr>
            <a:spLocks/>
          </p:cNvSpPr>
          <p:nvPr/>
        </p:nvSpPr>
        <p:spPr>
          <a:xfrm>
            <a:off x="-2887980" y="40640"/>
            <a:ext cx="4589780" cy="1630045"/>
          </a:xfrm>
          <a:custGeom>
            <a:avLst/>
            <a:gdLst>
              <a:gd name="TX0" fmla="*/ 0 w 4585513"/>
              <a:gd name="TY0" fmla="*/ 0 h 1625777"/>
              <a:gd name="TX1" fmla="*/ 4585506 w 4585513"/>
              <a:gd name="TY1" fmla="*/ 0 h 1625777"/>
              <a:gd name="TX2" fmla="*/ 4585506 w 4585513"/>
              <a:gd name="TY2" fmla="*/ 1625770 h 1625777"/>
              <a:gd name="TX3" fmla="*/ 0 w 4585513"/>
              <a:gd name="TY3" fmla="*/ 1625770 h 1625777"/>
              <a:gd name="TX4" fmla="*/ 0 w 4585513"/>
              <a:gd name="TY4" fmla="*/ 0 h 1625777"/>
            </a:gdLst>
            <a:ahLst/>
            <a:cxnLst>
              <a:cxn ang="0">
                <a:pos x="TX0" y="TY0"/>
              </a:cxn>
              <a:cxn ang="0">
                <a:pos x="TX1" y="TY1"/>
              </a:cxn>
              <a:cxn ang="0">
                <a:pos x="TX2" y="TY2"/>
              </a:cxn>
              <a:cxn ang="0">
                <a:pos x="TX3" y="TY3"/>
              </a:cxn>
              <a:cxn ang="0">
                <a:pos x="TX4" y="TY4"/>
              </a:cxn>
            </a:cxnLst>
            <a:rect l="l" t="t" r="r" b="b"/>
            <a:pathLst>
              <a:path w="4585513" h="1625777">
                <a:moveTo>
                  <a:pt x="0" y="0"/>
                </a:moveTo>
                <a:lnTo>
                  <a:pt x="4585506" y="0"/>
                </a:lnTo>
                <a:lnTo>
                  <a:pt x="4585506" y="1625770"/>
                </a:lnTo>
                <a:lnTo>
                  <a:pt x="0" y="1625770"/>
                </a:lnTo>
                <a:lnTo>
                  <a:pt x="0" y="0"/>
                </a:lnTo>
                <a:close/>
              </a:path>
            </a:pathLst>
          </a:custGeom>
          <a:blipFill rotWithShape="1">
            <a:blip r:embed="rId3"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7" name="Rect 0"/>
          <p:cNvSpPr>
            <a:spLocks/>
          </p:cNvSpPr>
          <p:nvPr/>
        </p:nvSpPr>
        <p:spPr>
          <a:xfrm>
            <a:off x="13133705" y="8736965"/>
            <a:ext cx="9692640" cy="2346960"/>
          </a:xfrm>
          <a:custGeom>
            <a:avLst/>
            <a:gdLst>
              <a:gd name="TX0" fmla="*/ 0 w 9688920"/>
              <a:gd name="TY0" fmla="*/ 0 h 2342962"/>
              <a:gd name="TX1" fmla="*/ 9688914 w 9688920"/>
              <a:gd name="TY1" fmla="*/ 0 h 2342962"/>
              <a:gd name="TX2" fmla="*/ 9688914 w 9688920"/>
              <a:gd name="TY2" fmla="*/ 2342955 h 2342962"/>
              <a:gd name="TX3" fmla="*/ 0 w 9688920"/>
              <a:gd name="TY3" fmla="*/ 2342955 h 2342962"/>
              <a:gd name="TX4" fmla="*/ 0 w 9688920"/>
              <a:gd name="TY4" fmla="*/ 0 h 2342962"/>
            </a:gdLst>
            <a:ahLst/>
            <a:cxnLst>
              <a:cxn ang="0">
                <a:pos x="TX0" y="TY0"/>
              </a:cxn>
              <a:cxn ang="0">
                <a:pos x="TX1" y="TY1"/>
              </a:cxn>
              <a:cxn ang="0">
                <a:pos x="TX2" y="TY2"/>
              </a:cxn>
              <a:cxn ang="0">
                <a:pos x="TX3" y="TY3"/>
              </a:cxn>
              <a:cxn ang="0">
                <a:pos x="TX4" y="TY4"/>
              </a:cxn>
            </a:cxnLst>
            <a:rect l="l" t="t" r="r" b="b"/>
            <a:pathLst>
              <a:path w="9688920" h="2342962">
                <a:moveTo>
                  <a:pt x="0" y="0"/>
                </a:moveTo>
                <a:lnTo>
                  <a:pt x="9688914" y="0"/>
                </a:lnTo>
                <a:lnTo>
                  <a:pt x="9688914" y="2342955"/>
                </a:lnTo>
                <a:lnTo>
                  <a:pt x="0" y="2342955"/>
                </a:lnTo>
                <a:lnTo>
                  <a:pt x="0" y="0"/>
                </a:lnTo>
                <a:close/>
              </a:path>
            </a:pathLst>
          </a:custGeom>
          <a:blipFill rotWithShape="1">
            <a:blip r:embed="rId4"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8" name="Rect 0"/>
          <p:cNvSpPr>
            <a:spLocks/>
          </p:cNvSpPr>
          <p:nvPr/>
        </p:nvSpPr>
        <p:spPr>
          <a:xfrm>
            <a:off x="16782415" y="9270365"/>
            <a:ext cx="1449705" cy="1819275"/>
          </a:xfrm>
          <a:custGeom>
            <a:avLst/>
            <a:gdLst>
              <a:gd name="TX0" fmla="*/ 0 w 1446464"/>
              <a:gd name="TY0" fmla="*/ 0 h 1816335"/>
              <a:gd name="TX1" fmla="*/ 1446460 w 1446464"/>
              <a:gd name="TY1" fmla="*/ 0 h 1816335"/>
              <a:gd name="TX2" fmla="*/ 1446460 w 1446464"/>
              <a:gd name="TY2" fmla="*/ 1816331 h 1816335"/>
              <a:gd name="TX3" fmla="*/ 0 w 1446464"/>
              <a:gd name="TY3" fmla="*/ 1816331 h 1816335"/>
              <a:gd name="TX4" fmla="*/ 0 w 1446464"/>
              <a:gd name="TY4" fmla="*/ 0 h 1816335"/>
            </a:gdLst>
            <a:ahLst/>
            <a:cxnLst>
              <a:cxn ang="0">
                <a:pos x="TX0" y="TY0"/>
              </a:cxn>
              <a:cxn ang="0">
                <a:pos x="TX1" y="TY1"/>
              </a:cxn>
              <a:cxn ang="0">
                <a:pos x="TX2" y="TY2"/>
              </a:cxn>
              <a:cxn ang="0">
                <a:pos x="TX3" y="TY3"/>
              </a:cxn>
              <a:cxn ang="0">
                <a:pos x="TX4" y="TY4"/>
              </a:cxn>
            </a:cxnLst>
            <a:rect l="l" t="t" r="r" b="b"/>
            <a:pathLst>
              <a:path w="1446464" h="1816335">
                <a:moveTo>
                  <a:pt x="0" y="0"/>
                </a:moveTo>
                <a:lnTo>
                  <a:pt x="1446460" y="0"/>
                </a:lnTo>
                <a:lnTo>
                  <a:pt x="1446460" y="1816331"/>
                </a:lnTo>
                <a:lnTo>
                  <a:pt x="0" y="1816331"/>
                </a:lnTo>
                <a:lnTo>
                  <a:pt x="0" y="0"/>
                </a:lnTo>
                <a:close/>
              </a:path>
            </a:pathLst>
          </a:custGeom>
          <a:blipFill rotWithShape="1">
            <a:blip r:embed="rId5"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pic>
        <p:nvPicPr>
          <p:cNvPr id="2" name="그림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7660" y="3238500"/>
            <a:ext cx="12262340" cy="2648320"/>
          </a:xfrm>
          <a:prstGeom prst="rect">
            <a:avLst/>
          </a:prstGeom>
        </p:spPr>
      </p:pic>
    </p:spTree>
    <p:extLst>
      <p:ext uri="{BB962C8B-B14F-4D97-AF65-F5344CB8AC3E}">
        <p14:creationId xmlns:p14="http://schemas.microsoft.com/office/powerpoint/2010/main" val="912443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5"/>
          <p:cNvGrpSpPr>
            <a:grpSpLocks/>
          </p:cNvGrpSpPr>
          <p:nvPr/>
        </p:nvGrpSpPr>
        <p:grpSpPr>
          <a:xfrm>
            <a:off x="1219200" y="657225"/>
            <a:ext cx="15795625" cy="1907540"/>
            <a:chOff x="1219200" y="657225"/>
            <a:chExt cx="15795625" cy="1907540"/>
          </a:xfrm>
        </p:grpSpPr>
        <p:sp>
          <p:nvSpPr>
            <p:cNvPr id="5" name="Rect 0"/>
            <p:cNvSpPr>
              <a:spLocks/>
            </p:cNvSpPr>
            <p:nvPr/>
          </p:nvSpPr>
          <p:spPr>
            <a:xfrm>
              <a:off x="1219200" y="657225"/>
              <a:ext cx="15795625" cy="1907540"/>
            </a:xfrm>
            <a:custGeom>
              <a:avLst/>
              <a:gdLst>
                <a:gd name="TX0" fmla="*/ 0 w 5762067"/>
                <a:gd name="TY0" fmla="*/ 0 h 695694"/>
                <a:gd name="TX1" fmla="*/ 5762066 w 5762067"/>
                <a:gd name="TY1" fmla="*/ 0 h 695694"/>
                <a:gd name="TX2" fmla="*/ 5762066 w 5762067"/>
                <a:gd name="TY2" fmla="*/ 695693 h 695694"/>
                <a:gd name="TX3" fmla="*/ 0 w 5762067"/>
                <a:gd name="TY3" fmla="*/ 695693 h 695694"/>
              </a:gdLst>
              <a:ahLst/>
              <a:cxnLst>
                <a:cxn ang="0">
                  <a:pos x="TX0" y="TY0"/>
                </a:cxn>
                <a:cxn ang="0">
                  <a:pos x="TX1" y="TY1"/>
                </a:cxn>
                <a:cxn ang="0">
                  <a:pos x="TX2" y="TY2"/>
                </a:cxn>
                <a:cxn ang="0">
                  <a:pos x="TX3" y="TY3"/>
                </a:cxn>
              </a:cxnLst>
              <a:rect l="l" t="t" r="r" b="b"/>
              <a:pathLst>
                <a:path w="5762067" h="695694">
                  <a:moveTo>
                    <a:pt x="0" y="0"/>
                  </a:moveTo>
                  <a:lnTo>
                    <a:pt x="5762066" y="0"/>
                  </a:lnTo>
                  <a:lnTo>
                    <a:pt x="5762066" y="695693"/>
                  </a:lnTo>
                  <a:lnTo>
                    <a:pt x="0" y="695693"/>
                  </a:lnTo>
                  <a:close/>
                </a:path>
              </a:pathLst>
            </a:custGeom>
            <a:solidFill>
              <a:srgbClr val="FFFFFF"/>
            </a:solidFill>
          </p:spPr>
          <p:txBody>
            <a:bodyPr vert="horz" wrap="square" lIns="0" tIns="0" rIns="0" bIns="0" anchor="t">
              <a:noAutofit/>
            </a:bodyPr>
            <a:lstStyle/>
            <a:p>
              <a:pPr marL="0" indent="0"/>
              <a:endParaRPr lang="ko-KR" altLang="en-US"/>
            </a:p>
          </p:txBody>
        </p:sp>
      </p:grpSp>
      <p:sp>
        <p:nvSpPr>
          <p:cNvPr id="6" name="Rect 0"/>
          <p:cNvSpPr>
            <a:spLocks/>
          </p:cNvSpPr>
          <p:nvPr/>
        </p:nvSpPr>
        <p:spPr>
          <a:xfrm>
            <a:off x="-3685540" y="-290195"/>
            <a:ext cx="9689465" cy="2343785"/>
          </a:xfrm>
          <a:custGeom>
            <a:avLst/>
            <a:gdLst>
              <a:gd name="TX0" fmla="*/ 0 w 9688915"/>
              <a:gd name="TY0" fmla="*/ 0 h 2342957"/>
              <a:gd name="TX1" fmla="*/ 9688914 w 9688915"/>
              <a:gd name="TY1" fmla="*/ 0 h 2342957"/>
              <a:gd name="TX2" fmla="*/ 9688914 w 9688915"/>
              <a:gd name="TY2" fmla="*/ 2342955 h 2342957"/>
              <a:gd name="TX3" fmla="*/ 0 w 9688915"/>
              <a:gd name="TY3" fmla="*/ 2342955 h 2342957"/>
              <a:gd name="TX4" fmla="*/ 0 w 9688915"/>
              <a:gd name="TY4" fmla="*/ 0 h 2342957"/>
            </a:gdLst>
            <a:ahLst/>
            <a:cxnLst>
              <a:cxn ang="0">
                <a:pos x="TX0" y="TY0"/>
              </a:cxn>
              <a:cxn ang="0">
                <a:pos x="TX1" y="TY1"/>
              </a:cxn>
              <a:cxn ang="0">
                <a:pos x="TX2" y="TY2"/>
              </a:cxn>
              <a:cxn ang="0">
                <a:pos x="TX3" y="TY3"/>
              </a:cxn>
              <a:cxn ang="0">
                <a:pos x="TX4" y="TY4"/>
              </a:cxn>
            </a:cxnLst>
            <a:rect l="l" t="t" r="r" b="b"/>
            <a:pathLst>
              <a:path w="9688915" h="2342957">
                <a:moveTo>
                  <a:pt x="0" y="0"/>
                </a:moveTo>
                <a:lnTo>
                  <a:pt x="9688914" y="0"/>
                </a:lnTo>
                <a:lnTo>
                  <a:pt x="9688914" y="2342955"/>
                </a:lnTo>
                <a:lnTo>
                  <a:pt x="0" y="2342955"/>
                </a:lnTo>
                <a:lnTo>
                  <a:pt x="0" y="0"/>
                </a:lnTo>
                <a:close/>
              </a:path>
            </a:pathLst>
          </a:custGeom>
          <a:blipFill rotWithShape="1">
            <a:blip r:embed="rId3" cstate="print">
              <a:extLst>
                <a:ext uri="{28A0092B-C50C-407E-A947-70E740481C1C}">
                  <a14:useLocalDpi xmlns:a14="http://schemas.microsoft.com/office/drawing/2010/main" val="0"/>
                </a:ext>
              </a:extLst>
            </a:blip>
            <a:stretch>
              <a:fillRect/>
            </a:stretch>
          </a:blipFill>
        </p:spPr>
        <p:txBody>
          <a:bodyPr vert="horz" wrap="square" lIns="0" tIns="0" rIns="0" bIns="0" anchor="t">
            <a:noAutofit/>
          </a:bodyPr>
          <a:lstStyle/>
          <a:p>
            <a:pPr marL="0" indent="0"/>
            <a:endParaRPr lang="ko-KR" altLang="en-US"/>
          </a:p>
        </p:txBody>
      </p:sp>
      <p:sp>
        <p:nvSpPr>
          <p:cNvPr id="7" name="Rect 0"/>
          <p:cNvSpPr>
            <a:spLocks/>
          </p:cNvSpPr>
          <p:nvPr/>
        </p:nvSpPr>
        <p:spPr>
          <a:xfrm>
            <a:off x="-3757295" y="-361950"/>
            <a:ext cx="9689465" cy="2343785"/>
          </a:xfrm>
          <a:custGeom>
            <a:avLst/>
            <a:gdLst>
              <a:gd name="TX0" fmla="*/ 0 w 9688915"/>
              <a:gd name="TY0" fmla="*/ 0 h 2342957"/>
              <a:gd name="TX1" fmla="*/ 9688914 w 9688915"/>
              <a:gd name="TY1" fmla="*/ 0 h 2342957"/>
              <a:gd name="TX2" fmla="*/ 9688914 w 9688915"/>
              <a:gd name="TY2" fmla="*/ 2342955 h 2342957"/>
              <a:gd name="TX3" fmla="*/ 0 w 9688915"/>
              <a:gd name="TY3" fmla="*/ 2342955 h 2342957"/>
              <a:gd name="TX4" fmla="*/ 0 w 9688915"/>
              <a:gd name="TY4" fmla="*/ 0 h 2342957"/>
            </a:gdLst>
            <a:ahLst/>
            <a:cxnLst>
              <a:cxn ang="0">
                <a:pos x="TX0" y="TY0"/>
              </a:cxn>
              <a:cxn ang="0">
                <a:pos x="TX1" y="TY1"/>
              </a:cxn>
              <a:cxn ang="0">
                <a:pos x="TX2" y="TY2"/>
              </a:cxn>
              <a:cxn ang="0">
                <a:pos x="TX3" y="TY3"/>
              </a:cxn>
              <a:cxn ang="0">
                <a:pos x="TX4" y="TY4"/>
              </a:cxn>
            </a:cxnLst>
            <a:rect l="l" t="t" r="r" b="b"/>
            <a:pathLst>
              <a:path w="9688915" h="2342957">
                <a:moveTo>
                  <a:pt x="0" y="0"/>
                </a:moveTo>
                <a:lnTo>
                  <a:pt x="9688914" y="0"/>
                </a:lnTo>
                <a:lnTo>
                  <a:pt x="9688914" y="2342955"/>
                </a:lnTo>
                <a:lnTo>
                  <a:pt x="0" y="2342955"/>
                </a:lnTo>
                <a:lnTo>
                  <a:pt x="0" y="0"/>
                </a:lnTo>
                <a:close/>
              </a:path>
            </a:pathLst>
          </a:custGeom>
          <a:blipFill rotWithShape="1">
            <a:blip r:embed="rId3" cstate="print">
              <a:extLst>
                <a:ext uri="{28A0092B-C50C-407E-A947-70E740481C1C}">
                  <a14:useLocalDpi xmlns:a14="http://schemas.microsoft.com/office/drawing/2010/main" val="0"/>
                </a:ext>
              </a:extLst>
            </a:blip>
            <a:stretch>
              <a:fillRect/>
            </a:stretch>
          </a:blipFill>
        </p:spPr>
        <p:txBody>
          <a:bodyPr vert="horz" wrap="square" lIns="0" tIns="0" rIns="0" bIns="0" anchor="t">
            <a:noAutofit/>
          </a:bodyPr>
          <a:lstStyle/>
          <a:p>
            <a:pPr marL="0" indent="0"/>
            <a:endParaRPr lang="ko-KR" altLang="en-US"/>
          </a:p>
        </p:txBody>
      </p:sp>
      <p:sp>
        <p:nvSpPr>
          <p:cNvPr id="9" name="Rect 0"/>
          <p:cNvSpPr>
            <a:spLocks/>
          </p:cNvSpPr>
          <p:nvPr/>
        </p:nvSpPr>
        <p:spPr>
          <a:xfrm>
            <a:off x="10570845" y="8508365"/>
            <a:ext cx="9689465" cy="2343785"/>
          </a:xfrm>
          <a:custGeom>
            <a:avLst/>
            <a:gdLst>
              <a:gd name="TX0" fmla="*/ 0 w 9688915"/>
              <a:gd name="TY0" fmla="*/ 0 h 2342957"/>
              <a:gd name="TX1" fmla="*/ 9688914 w 9688915"/>
              <a:gd name="TY1" fmla="*/ 0 h 2342957"/>
              <a:gd name="TX2" fmla="*/ 9688914 w 9688915"/>
              <a:gd name="TY2" fmla="*/ 2342955 h 2342957"/>
              <a:gd name="TX3" fmla="*/ 0 w 9688915"/>
              <a:gd name="TY3" fmla="*/ 2342955 h 2342957"/>
              <a:gd name="TX4" fmla="*/ 0 w 9688915"/>
              <a:gd name="TY4" fmla="*/ 0 h 2342957"/>
            </a:gdLst>
            <a:ahLst/>
            <a:cxnLst>
              <a:cxn ang="0">
                <a:pos x="TX0" y="TY0"/>
              </a:cxn>
              <a:cxn ang="0">
                <a:pos x="TX1" y="TY1"/>
              </a:cxn>
              <a:cxn ang="0">
                <a:pos x="TX2" y="TY2"/>
              </a:cxn>
              <a:cxn ang="0">
                <a:pos x="TX3" y="TY3"/>
              </a:cxn>
              <a:cxn ang="0">
                <a:pos x="TX4" y="TY4"/>
              </a:cxn>
            </a:cxnLst>
            <a:rect l="l" t="t" r="r" b="b"/>
            <a:pathLst>
              <a:path w="9688915" h="2342957">
                <a:moveTo>
                  <a:pt x="0" y="0"/>
                </a:moveTo>
                <a:lnTo>
                  <a:pt x="9688914" y="0"/>
                </a:lnTo>
                <a:lnTo>
                  <a:pt x="9688914" y="2342955"/>
                </a:lnTo>
                <a:lnTo>
                  <a:pt x="0" y="2342955"/>
                </a:lnTo>
                <a:lnTo>
                  <a:pt x="0" y="0"/>
                </a:lnTo>
                <a:close/>
              </a:path>
            </a:pathLst>
          </a:custGeom>
          <a:blipFill rotWithShape="1">
            <a:blip r:embed="rId3" cstate="print">
              <a:extLst>
                <a:ext uri="{28A0092B-C50C-407E-A947-70E740481C1C}">
                  <a14:useLocalDpi xmlns:a14="http://schemas.microsoft.com/office/drawing/2010/main" val="0"/>
                </a:ext>
              </a:extLst>
            </a:blip>
            <a:stretch>
              <a:fillRect/>
            </a:stretch>
          </a:blipFill>
        </p:spPr>
        <p:txBody>
          <a:bodyPr vert="horz" wrap="square" lIns="0" tIns="0" rIns="0" bIns="0" anchor="t">
            <a:noAutofit/>
          </a:bodyPr>
          <a:lstStyle/>
          <a:p>
            <a:pPr marL="0" indent="0"/>
            <a:endParaRPr lang="ko-KR" altLang="en-US"/>
          </a:p>
        </p:txBody>
      </p:sp>
      <p:sp>
        <p:nvSpPr>
          <p:cNvPr id="10" name="Rect 0">
            <a:hlinkClick r:id="rId4"/>
          </p:cNvPr>
          <p:cNvSpPr>
            <a:spLocks/>
          </p:cNvSpPr>
          <p:nvPr/>
        </p:nvSpPr>
        <p:spPr>
          <a:xfrm>
            <a:off x="13656945" y="8491220"/>
            <a:ext cx="1447165" cy="1816735"/>
          </a:xfrm>
          <a:custGeom>
            <a:avLst/>
            <a:gdLst>
              <a:gd name="TX0" fmla="*/ 0 w 1446460"/>
              <a:gd name="TY0" fmla="*/ 0 h 1816331"/>
              <a:gd name="TX1" fmla="*/ 1446460 w 1446460"/>
              <a:gd name="TY1" fmla="*/ 0 h 1816331"/>
              <a:gd name="TX2" fmla="*/ 1446460 w 1446460"/>
              <a:gd name="TY2" fmla="*/ 1816331 h 1816331"/>
              <a:gd name="TX3" fmla="*/ 0 w 1446460"/>
              <a:gd name="TY3" fmla="*/ 1816331 h 1816331"/>
              <a:gd name="TX4" fmla="*/ 0 w 1446460"/>
              <a:gd name="TY4" fmla="*/ 0 h 1816331"/>
            </a:gdLst>
            <a:ahLst/>
            <a:cxnLst>
              <a:cxn ang="0">
                <a:pos x="TX0" y="TY0"/>
              </a:cxn>
              <a:cxn ang="0">
                <a:pos x="TX1" y="TY1"/>
              </a:cxn>
              <a:cxn ang="0">
                <a:pos x="TX2" y="TY2"/>
              </a:cxn>
              <a:cxn ang="0">
                <a:pos x="TX3" y="TY3"/>
              </a:cxn>
              <a:cxn ang="0">
                <a:pos x="TX4" y="TY4"/>
              </a:cxn>
            </a:cxnLst>
            <a:rect l="l" t="t" r="r" b="b"/>
            <a:pathLst>
              <a:path w="1446460" h="1816331">
                <a:moveTo>
                  <a:pt x="0" y="0"/>
                </a:moveTo>
                <a:lnTo>
                  <a:pt x="1446460" y="0"/>
                </a:lnTo>
                <a:lnTo>
                  <a:pt x="1446460" y="1816331"/>
                </a:lnTo>
                <a:lnTo>
                  <a:pt x="0" y="1816331"/>
                </a:lnTo>
                <a:lnTo>
                  <a:pt x="0" y="0"/>
                </a:lnTo>
                <a:close/>
              </a:path>
            </a:pathLst>
          </a:custGeom>
          <a:blipFill rotWithShape="1">
            <a:blip r:embed="rId5" cstate="print">
              <a:extLst>
                <a:ext uri="{28A0092B-C50C-407E-A947-70E740481C1C}">
                  <a14:useLocalDpi xmlns:a14="http://schemas.microsoft.com/office/drawing/2010/main" val="0"/>
                </a:ext>
              </a:extLst>
            </a:blip>
            <a:stretch>
              <a:fillRect/>
            </a:stretch>
          </a:blipFill>
        </p:spPr>
        <p:txBody>
          <a:bodyPr vert="horz" wrap="square" lIns="0" tIns="0" rIns="0" bIns="0" anchor="t">
            <a:noAutofit/>
          </a:bodyPr>
          <a:lstStyle/>
          <a:p>
            <a:pPr marL="0" indent="0"/>
            <a:endParaRPr lang="ko-KR" altLang="en-US"/>
          </a:p>
        </p:txBody>
      </p:sp>
      <p:sp>
        <p:nvSpPr>
          <p:cNvPr id="11" name="텍스트 상자 16"/>
          <p:cNvSpPr txBox="1">
            <a:spLocks/>
          </p:cNvSpPr>
          <p:nvPr/>
        </p:nvSpPr>
        <p:spPr>
          <a:xfrm>
            <a:off x="5471160" y="4458335"/>
            <a:ext cx="7338695" cy="1372870"/>
          </a:xfrm>
          <a:prstGeom prst="rect">
            <a:avLst/>
          </a:prstGeom>
        </p:spPr>
        <p:txBody>
          <a:bodyPr vert="horz" wrap="square" lIns="0" tIns="0" rIns="0" bIns="0" numCol="1" rtlCol="1" anchor="t">
            <a:spAutoFit/>
          </a:bodyPr>
          <a:lstStyle/>
          <a:p>
            <a:pPr marL="0" indent="0" algn="ctr" latinLnBrk="0">
              <a:lnSpc>
                <a:spcPts val="10800"/>
              </a:lnSpc>
              <a:spcBef>
                <a:spcPct val="0"/>
              </a:spcBef>
              <a:buFontTx/>
              <a:buNone/>
            </a:pPr>
            <a:r>
              <a:rPr lang="ko-KR" sz="9600" dirty="0">
                <a:solidFill>
                  <a:srgbClr val="003EA8"/>
                </a:solidFill>
                <a:ea typeface="Noto Sans KR" panose="020B0200000000000000" charset="-127"/>
              </a:rPr>
              <a:t>4</a:t>
            </a:r>
            <a:r>
              <a:rPr lang="ko-KR" sz="9000" dirty="0">
                <a:solidFill>
                  <a:srgbClr val="003EA8"/>
                </a:solidFill>
                <a:ea typeface="Noto Sans KR" panose="020B0200000000000000" charset="-127"/>
              </a:rPr>
              <a:t>. </a:t>
            </a:r>
            <a:r>
              <a:rPr lang="ko-KR" altLang="en-US" sz="9000" dirty="0">
                <a:solidFill>
                  <a:srgbClr val="003EA8"/>
                </a:solidFill>
                <a:ea typeface="Noto Sans KR" panose="020B0200000000000000" charset="-127"/>
              </a:rPr>
              <a:t>시연</a:t>
            </a:r>
          </a:p>
        </p:txBody>
      </p:sp>
    </p:spTree>
    <p:extLst>
      <p:ext uri="{BB962C8B-B14F-4D97-AF65-F5344CB8AC3E}">
        <p14:creationId xmlns:p14="http://schemas.microsoft.com/office/powerpoint/2010/main" val="4171460287"/>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도형 168"/>
          <p:cNvSpPr>
            <a:spLocks/>
          </p:cNvSpPr>
          <p:nvPr/>
        </p:nvSpPr>
        <p:spPr>
          <a:xfrm>
            <a:off x="12308205" y="7402195"/>
            <a:ext cx="4917440" cy="2549525"/>
          </a:xfrm>
          <a:prstGeom prst="flowChartAlternateProcess">
            <a:avLst/>
          </a:prstGeom>
          <a:solidFill>
            <a:srgbClr val="FABE59"/>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latin typeface="맑은 고딕" charset="0"/>
              <a:ea typeface="맑은 고딕" charset="0"/>
            </a:endParaRPr>
          </a:p>
        </p:txBody>
      </p:sp>
      <p:sp>
        <p:nvSpPr>
          <p:cNvPr id="55" name="도형 166"/>
          <p:cNvSpPr>
            <a:spLocks/>
          </p:cNvSpPr>
          <p:nvPr/>
        </p:nvSpPr>
        <p:spPr>
          <a:xfrm>
            <a:off x="6684010" y="7402195"/>
            <a:ext cx="4917440" cy="2549525"/>
          </a:xfrm>
          <a:prstGeom prst="flowChartAlternateProcess">
            <a:avLst/>
          </a:prstGeom>
          <a:solidFill>
            <a:srgbClr val="E5ECF6"/>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rgbClr val="E5ECF6"/>
              </a:solidFill>
              <a:latin typeface="맑은 고딕" charset="0"/>
              <a:ea typeface="맑은 고딕" charset="0"/>
            </a:endParaRPr>
          </a:p>
        </p:txBody>
      </p:sp>
      <p:sp>
        <p:nvSpPr>
          <p:cNvPr id="53" name="도형 164"/>
          <p:cNvSpPr>
            <a:spLocks/>
          </p:cNvSpPr>
          <p:nvPr/>
        </p:nvSpPr>
        <p:spPr>
          <a:xfrm>
            <a:off x="12298045" y="4969510"/>
            <a:ext cx="4936490" cy="2306320"/>
          </a:xfrm>
          <a:prstGeom prst="flowChartAlternateProcess">
            <a:avLst/>
          </a:prstGeom>
          <a:solidFill>
            <a:srgbClr val="E5ECF6"/>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hangingPunct="1">
              <a:buFontTx/>
              <a:buNone/>
            </a:pPr>
            <a:endParaRPr lang="ko-KR" altLang="en-US" sz="1800">
              <a:latin typeface="맑은 고딕" charset="0"/>
              <a:ea typeface="맑은 고딕" charset="0"/>
            </a:endParaRPr>
          </a:p>
        </p:txBody>
      </p:sp>
      <p:sp>
        <p:nvSpPr>
          <p:cNvPr id="52" name="도형 160"/>
          <p:cNvSpPr>
            <a:spLocks/>
          </p:cNvSpPr>
          <p:nvPr/>
        </p:nvSpPr>
        <p:spPr>
          <a:xfrm>
            <a:off x="833755" y="7402830"/>
            <a:ext cx="4917440" cy="2549525"/>
          </a:xfrm>
          <a:prstGeom prst="flowChartAlternateProcess">
            <a:avLst/>
          </a:prstGeom>
          <a:solidFill>
            <a:srgbClr val="FABE59"/>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latin typeface="맑은 고딕" charset="0"/>
              <a:ea typeface="맑은 고딕" charset="0"/>
            </a:endParaRPr>
          </a:p>
        </p:txBody>
      </p:sp>
      <p:sp>
        <p:nvSpPr>
          <p:cNvPr id="51" name="도형 159"/>
          <p:cNvSpPr>
            <a:spLocks/>
          </p:cNvSpPr>
          <p:nvPr/>
        </p:nvSpPr>
        <p:spPr>
          <a:xfrm>
            <a:off x="12291060" y="2068195"/>
            <a:ext cx="4917440" cy="2649855"/>
          </a:xfrm>
          <a:prstGeom prst="flowChartAlternateProcess">
            <a:avLst/>
          </a:prstGeom>
          <a:solidFill>
            <a:srgbClr val="FABE59"/>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latin typeface="맑은 고딕" charset="0"/>
              <a:ea typeface="맑은 고딕" charset="0"/>
            </a:endParaRPr>
          </a:p>
        </p:txBody>
      </p:sp>
      <p:sp>
        <p:nvSpPr>
          <p:cNvPr id="50" name="도형 158"/>
          <p:cNvSpPr>
            <a:spLocks/>
          </p:cNvSpPr>
          <p:nvPr/>
        </p:nvSpPr>
        <p:spPr>
          <a:xfrm>
            <a:off x="860425" y="4970145"/>
            <a:ext cx="4935855" cy="2305685"/>
          </a:xfrm>
          <a:prstGeom prst="flowChartAlternateProcess">
            <a:avLst/>
          </a:prstGeom>
          <a:solidFill>
            <a:srgbClr val="E5ECF6"/>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latin typeface="맑은 고딕" charset="0"/>
              <a:ea typeface="맑은 고딕" charset="0"/>
            </a:endParaRPr>
          </a:p>
        </p:txBody>
      </p:sp>
      <p:sp>
        <p:nvSpPr>
          <p:cNvPr id="48" name="도형 155"/>
          <p:cNvSpPr>
            <a:spLocks/>
          </p:cNvSpPr>
          <p:nvPr/>
        </p:nvSpPr>
        <p:spPr>
          <a:xfrm>
            <a:off x="6666865" y="2105025"/>
            <a:ext cx="4936490" cy="2577465"/>
          </a:xfrm>
          <a:prstGeom prst="flowChartAlternateProcess">
            <a:avLst/>
          </a:prstGeom>
          <a:solidFill>
            <a:srgbClr val="E5ECF6"/>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hangingPunct="1">
              <a:buFontTx/>
              <a:buNone/>
            </a:pPr>
            <a:endParaRPr lang="ko-KR" altLang="en-US" sz="1800">
              <a:latin typeface="맑은 고딕" charset="0"/>
              <a:ea typeface="맑은 고딕" charset="0"/>
            </a:endParaRPr>
          </a:p>
        </p:txBody>
      </p:sp>
      <p:sp>
        <p:nvSpPr>
          <p:cNvPr id="47" name="도형 150"/>
          <p:cNvSpPr>
            <a:spLocks/>
          </p:cNvSpPr>
          <p:nvPr/>
        </p:nvSpPr>
        <p:spPr>
          <a:xfrm>
            <a:off x="6684645" y="4889500"/>
            <a:ext cx="4918075" cy="2205990"/>
          </a:xfrm>
          <a:prstGeom prst="flowChartAlternateProcess">
            <a:avLst/>
          </a:prstGeom>
          <a:solidFill>
            <a:srgbClr val="FABE59"/>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hangingPunct="1">
              <a:buFontTx/>
              <a:buNone/>
            </a:pPr>
            <a:endParaRPr lang="ko-KR" altLang="en-US" sz="1800">
              <a:latin typeface="맑은 고딕" charset="0"/>
              <a:ea typeface="맑은 고딕" charset="0"/>
            </a:endParaRPr>
          </a:p>
        </p:txBody>
      </p:sp>
      <p:sp>
        <p:nvSpPr>
          <p:cNvPr id="46" name="도형 145"/>
          <p:cNvSpPr>
            <a:spLocks/>
          </p:cNvSpPr>
          <p:nvPr/>
        </p:nvSpPr>
        <p:spPr>
          <a:xfrm>
            <a:off x="897890" y="2150745"/>
            <a:ext cx="4917440" cy="2594610"/>
          </a:xfrm>
          <a:prstGeom prst="flowChartAlternateProcess">
            <a:avLst/>
          </a:prstGeom>
          <a:solidFill>
            <a:srgbClr val="FABE59"/>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latin typeface="맑은 고딕" charset="0"/>
              <a:ea typeface="맑은 고딕" charset="0"/>
            </a:endParaRPr>
          </a:p>
        </p:txBody>
      </p:sp>
      <p:sp>
        <p:nvSpPr>
          <p:cNvPr id="11" name="Rect 0"/>
          <p:cNvSpPr txBox="1">
            <a:spLocks/>
          </p:cNvSpPr>
          <p:nvPr/>
        </p:nvSpPr>
        <p:spPr>
          <a:xfrm>
            <a:off x="1112520" y="2354580"/>
            <a:ext cx="4406265" cy="579120"/>
          </a:xfrm>
          <a:prstGeom prst="rect">
            <a:avLst/>
          </a:prstGeom>
        </p:spPr>
        <p:txBody>
          <a:bodyPr vert="horz" wrap="square" lIns="0" tIns="0" rIns="0" bIns="0" numCol="1" rtlCol="1" anchor="t">
            <a:spAutoFit/>
          </a:bodyPr>
          <a:lstStyle/>
          <a:p>
            <a:pPr marL="0" indent="0" algn="ctr" latinLnBrk="0">
              <a:lnSpc>
                <a:spcPts val="4550"/>
              </a:lnSpc>
              <a:buFontTx/>
              <a:buNone/>
            </a:pPr>
            <a:r>
              <a:rPr lang="en-US" sz="3500" dirty="0" err="1">
                <a:solidFill>
                  <a:srgbClr val="003EA8"/>
                </a:solidFill>
                <a:ea typeface="Noto Sans KR" panose="020B0200000000000000" charset="-127"/>
              </a:rPr>
              <a:t>정하늘</a:t>
            </a:r>
            <a:endParaRPr lang="ko-KR" altLang="en-US" sz="3500" dirty="0">
              <a:solidFill>
                <a:srgbClr val="003EA8"/>
              </a:solidFill>
              <a:ea typeface="Noto Sans KR" panose="020B0200000000000000" charset="-127"/>
            </a:endParaRPr>
          </a:p>
        </p:txBody>
      </p:sp>
      <p:sp>
        <p:nvSpPr>
          <p:cNvPr id="12" name="Rect 0"/>
          <p:cNvSpPr txBox="1">
            <a:spLocks/>
          </p:cNvSpPr>
          <p:nvPr/>
        </p:nvSpPr>
        <p:spPr>
          <a:xfrm>
            <a:off x="1143000" y="3159760"/>
            <a:ext cx="4406265" cy="1450975"/>
          </a:xfrm>
          <a:prstGeom prst="rect">
            <a:avLst/>
          </a:prstGeom>
        </p:spPr>
        <p:txBody>
          <a:bodyPr vert="horz" wrap="square" lIns="0" tIns="0" rIns="0" bIns="0" numCol="1" rtlCol="1" anchor="t">
            <a:spAutoFit/>
          </a:bodyPr>
          <a:lstStyle/>
          <a:p>
            <a:pPr marL="0" indent="0" algn="ctr" latinLnBrk="0">
              <a:lnSpc>
                <a:spcPts val="2859"/>
              </a:lnSpc>
              <a:buFontTx/>
              <a:buNone/>
            </a:pPr>
            <a:r>
              <a:rPr lang="ko-KR" sz="2190" b="1" dirty="0">
                <a:solidFill>
                  <a:srgbClr val="000000"/>
                </a:solidFill>
                <a:latin typeface="MS Gothic" charset="0"/>
                <a:ea typeface="MS Gothic" charset="0"/>
              </a:rPr>
              <a:t>프로젝트 총괄 기획</a:t>
            </a:r>
            <a:r>
              <a:rPr lang="en-US" altLang="ko-KR" sz="2190" b="1" dirty="0">
                <a:solidFill>
                  <a:srgbClr val="000000"/>
                </a:solidFill>
                <a:latin typeface="MS Gothic" charset="0"/>
                <a:ea typeface="MS Gothic" charset="0"/>
              </a:rPr>
              <a:t> / </a:t>
            </a:r>
            <a:r>
              <a:rPr lang="ko-KR" altLang="en-US" sz="2190" b="1" dirty="0">
                <a:solidFill>
                  <a:srgbClr val="000000"/>
                </a:solidFill>
                <a:latin typeface="MS Gothic" charset="0"/>
                <a:ea typeface="MS Gothic" charset="0"/>
              </a:rPr>
              <a:t>총괄 검수</a:t>
            </a:r>
            <a:r>
              <a:rPr lang="ko-KR" sz="2190" b="1" dirty="0">
                <a:solidFill>
                  <a:srgbClr val="000000"/>
                </a:solidFill>
                <a:latin typeface="MS Gothic" charset="0"/>
                <a:ea typeface="MS Gothic" charset="0"/>
              </a:rPr>
              <a:t> </a:t>
            </a:r>
            <a:endParaRPr lang="ko-KR" altLang="en-US" sz="2190" b="1" dirty="0">
              <a:solidFill>
                <a:srgbClr val="000000"/>
              </a:solidFill>
              <a:latin typeface="MS Gothic" charset="0"/>
              <a:ea typeface="MS Gothic" charset="0"/>
            </a:endParaRPr>
          </a:p>
          <a:p>
            <a:pPr marL="0" indent="0" algn="ctr" latinLnBrk="0">
              <a:lnSpc>
                <a:spcPts val="2859"/>
              </a:lnSpc>
              <a:buFontTx/>
              <a:buNone/>
            </a:pPr>
            <a:r>
              <a:rPr lang="en-US" sz="2190" b="1" dirty="0" err="1">
                <a:solidFill>
                  <a:srgbClr val="000000"/>
                </a:solidFill>
                <a:latin typeface="MS Gothic" charset="0"/>
                <a:ea typeface="MS Gothic" charset="0"/>
              </a:rPr>
              <a:t>회원관련</a:t>
            </a:r>
            <a:r>
              <a:rPr lang="en-US" sz="2190" b="1" dirty="0">
                <a:solidFill>
                  <a:srgbClr val="000000"/>
                </a:solidFill>
                <a:latin typeface="MS Gothic" charset="0"/>
                <a:ea typeface="MS Gothic" charset="0"/>
              </a:rPr>
              <a:t> </a:t>
            </a:r>
            <a:r>
              <a:rPr lang="en-US" sz="2190" b="1" dirty="0" err="1">
                <a:solidFill>
                  <a:srgbClr val="000000"/>
                </a:solidFill>
                <a:latin typeface="MS Gothic" charset="0"/>
                <a:ea typeface="MS Gothic" charset="0"/>
              </a:rPr>
              <a:t>프론트&amp;백엔드</a:t>
            </a:r>
            <a:endParaRPr lang="en-US" sz="2190" b="1" dirty="0">
              <a:solidFill>
                <a:srgbClr val="000000"/>
              </a:solidFill>
              <a:latin typeface="MS Gothic" charset="0"/>
              <a:ea typeface="MS Gothic" charset="0"/>
            </a:endParaRPr>
          </a:p>
          <a:p>
            <a:pPr marL="0" indent="0" algn="ctr" latinLnBrk="0">
              <a:lnSpc>
                <a:spcPts val="2859"/>
              </a:lnSpc>
              <a:buFontTx/>
              <a:buNone/>
            </a:pPr>
            <a:r>
              <a:rPr lang="en-US" sz="2190" b="1" dirty="0" err="1">
                <a:solidFill>
                  <a:srgbClr val="000000"/>
                </a:solidFill>
                <a:latin typeface="MS Gothic" charset="0"/>
                <a:ea typeface="MS Gothic" charset="0"/>
              </a:rPr>
              <a:t>외부</a:t>
            </a:r>
            <a:r>
              <a:rPr lang="en-US" sz="2190" b="1" dirty="0">
                <a:solidFill>
                  <a:srgbClr val="000000"/>
                </a:solidFill>
                <a:latin typeface="MS Gothic" charset="0"/>
                <a:ea typeface="MS Gothic" charset="0"/>
              </a:rPr>
              <a:t> API </a:t>
            </a:r>
            <a:r>
              <a:rPr lang="en-US" sz="2190" b="1" dirty="0" err="1">
                <a:solidFill>
                  <a:srgbClr val="000000"/>
                </a:solidFill>
                <a:latin typeface="MS Gothic" charset="0"/>
                <a:ea typeface="MS Gothic" charset="0"/>
              </a:rPr>
              <a:t>연동</a:t>
            </a:r>
            <a:r>
              <a:rPr lang="en-US" sz="2190" b="1" dirty="0">
                <a:solidFill>
                  <a:srgbClr val="000000"/>
                </a:solidFill>
                <a:latin typeface="MS Gothic" charset="0"/>
                <a:ea typeface="MS Gothic" charset="0"/>
              </a:rPr>
              <a:t>, </a:t>
            </a:r>
            <a:r>
              <a:rPr lang="en-US" sz="2190" b="1" dirty="0" err="1">
                <a:solidFill>
                  <a:srgbClr val="000000"/>
                </a:solidFill>
                <a:latin typeface="MS Gothic" charset="0"/>
                <a:ea typeface="MS Gothic" charset="0"/>
              </a:rPr>
              <a:t>비밀번호</a:t>
            </a:r>
            <a:r>
              <a:rPr lang="en-US" sz="2190" b="1" dirty="0">
                <a:solidFill>
                  <a:srgbClr val="000000"/>
                </a:solidFill>
                <a:latin typeface="MS Gothic" charset="0"/>
                <a:ea typeface="MS Gothic" charset="0"/>
              </a:rPr>
              <a:t> </a:t>
            </a:r>
            <a:r>
              <a:rPr lang="en-US" sz="2190" b="1" dirty="0" err="1">
                <a:solidFill>
                  <a:srgbClr val="000000"/>
                </a:solidFill>
                <a:latin typeface="MS Gothic" charset="0"/>
                <a:ea typeface="MS Gothic" charset="0"/>
              </a:rPr>
              <a:t>암호화</a:t>
            </a:r>
            <a:r>
              <a:rPr lang="en-US" sz="2190" b="1" dirty="0">
                <a:solidFill>
                  <a:srgbClr val="000000"/>
                </a:solidFill>
                <a:latin typeface="MS Gothic" charset="0"/>
                <a:ea typeface="MS Gothic" charset="0"/>
              </a:rPr>
              <a:t>, </a:t>
            </a:r>
            <a:r>
              <a:rPr lang="en-US" sz="2190" b="1" dirty="0" err="1">
                <a:solidFill>
                  <a:srgbClr val="000000"/>
                </a:solidFill>
                <a:latin typeface="MS Gothic" charset="0"/>
                <a:ea typeface="MS Gothic" charset="0"/>
              </a:rPr>
              <a:t>회원정보</a:t>
            </a:r>
            <a:r>
              <a:rPr lang="en-US" sz="2190" b="1" dirty="0">
                <a:solidFill>
                  <a:srgbClr val="000000"/>
                </a:solidFill>
                <a:latin typeface="MS Gothic" charset="0"/>
                <a:ea typeface="MS Gothic" charset="0"/>
              </a:rPr>
              <a:t> </a:t>
            </a:r>
            <a:r>
              <a:rPr lang="en-US" sz="2190" b="1" dirty="0" err="1">
                <a:solidFill>
                  <a:srgbClr val="000000"/>
                </a:solidFill>
                <a:latin typeface="MS Gothic" charset="0"/>
                <a:ea typeface="MS Gothic" charset="0"/>
              </a:rPr>
              <a:t>찾기</a:t>
            </a:r>
            <a:r>
              <a:rPr lang="ko-KR" sz="2190" b="1" dirty="0">
                <a:solidFill>
                  <a:srgbClr val="000000"/>
                </a:solidFill>
                <a:latin typeface="MS Gothic" charset="0"/>
                <a:ea typeface="MS Gothic" charset="0"/>
              </a:rPr>
              <a:t>,</a:t>
            </a:r>
            <a:r>
              <a:rPr lang="en-US" sz="2190" b="1" dirty="0">
                <a:solidFill>
                  <a:srgbClr val="000000"/>
                </a:solidFill>
                <a:latin typeface="MS Gothic" charset="0"/>
                <a:ea typeface="MS Gothic" charset="0"/>
              </a:rPr>
              <a:t> </a:t>
            </a:r>
            <a:r>
              <a:rPr lang="en-US" sz="2190" b="1" dirty="0" err="1">
                <a:solidFill>
                  <a:srgbClr val="000000"/>
                </a:solidFill>
                <a:latin typeface="MS Gothic" charset="0"/>
                <a:ea typeface="MS Gothic" charset="0"/>
              </a:rPr>
              <a:t>메일</a:t>
            </a:r>
            <a:r>
              <a:rPr lang="en-US" sz="2190" b="1" dirty="0">
                <a:solidFill>
                  <a:srgbClr val="000000"/>
                </a:solidFill>
                <a:latin typeface="MS Gothic" charset="0"/>
                <a:ea typeface="MS Gothic" charset="0"/>
              </a:rPr>
              <a:t> </a:t>
            </a:r>
            <a:r>
              <a:rPr lang="en-US" sz="2190" b="1" dirty="0" err="1">
                <a:solidFill>
                  <a:srgbClr val="000000"/>
                </a:solidFill>
                <a:latin typeface="MS Gothic" charset="0"/>
                <a:ea typeface="MS Gothic" charset="0"/>
              </a:rPr>
              <a:t>전송</a:t>
            </a:r>
            <a:r>
              <a:rPr lang="en-US" sz="2190" b="1" dirty="0">
                <a:solidFill>
                  <a:srgbClr val="000000"/>
                </a:solidFill>
                <a:latin typeface="MS Gothic" charset="0"/>
                <a:ea typeface="MS Gothic" charset="0"/>
              </a:rPr>
              <a:t> </a:t>
            </a:r>
            <a:r>
              <a:rPr lang="ko-KR" altLang="en-US" sz="2190" b="1" dirty="0">
                <a:solidFill>
                  <a:srgbClr val="000000"/>
                </a:solidFill>
                <a:latin typeface="MS Gothic" charset="0"/>
                <a:ea typeface="MS Gothic" charset="0"/>
              </a:rPr>
              <a:t>등</a:t>
            </a:r>
          </a:p>
        </p:txBody>
      </p:sp>
      <p:sp>
        <p:nvSpPr>
          <p:cNvPr id="14" name="Rect 0"/>
          <p:cNvSpPr txBox="1">
            <a:spLocks/>
          </p:cNvSpPr>
          <p:nvPr/>
        </p:nvSpPr>
        <p:spPr>
          <a:xfrm>
            <a:off x="7572375" y="5244465"/>
            <a:ext cx="3154680" cy="579755"/>
          </a:xfrm>
          <a:prstGeom prst="rect">
            <a:avLst/>
          </a:prstGeom>
        </p:spPr>
        <p:txBody>
          <a:bodyPr vert="horz" wrap="square" lIns="0" tIns="0" rIns="0" bIns="0" numCol="1" rtlCol="1" anchor="t">
            <a:spAutoFit/>
          </a:bodyPr>
          <a:lstStyle/>
          <a:p>
            <a:pPr marL="0" indent="0" algn="ctr" latinLnBrk="0">
              <a:lnSpc>
                <a:spcPts val="4550"/>
              </a:lnSpc>
              <a:buFontTx/>
              <a:buNone/>
            </a:pPr>
            <a:r>
              <a:rPr lang="en-US" sz="3500" dirty="0" err="1">
                <a:solidFill>
                  <a:srgbClr val="003EA8"/>
                </a:solidFill>
                <a:ea typeface="Noto Sans KR" panose="020B0200000000000000" charset="-127"/>
              </a:rPr>
              <a:t>김주형</a:t>
            </a:r>
            <a:endParaRPr lang="ko-KR" altLang="en-US" sz="3500" dirty="0">
              <a:solidFill>
                <a:srgbClr val="003EA8"/>
              </a:solidFill>
              <a:ea typeface="Noto Sans KR" panose="020B0200000000000000" charset="-127"/>
            </a:endParaRPr>
          </a:p>
        </p:txBody>
      </p:sp>
      <p:sp>
        <p:nvSpPr>
          <p:cNvPr id="15" name="Rect 0"/>
          <p:cNvSpPr txBox="1">
            <a:spLocks/>
          </p:cNvSpPr>
          <p:nvPr/>
        </p:nvSpPr>
        <p:spPr>
          <a:xfrm>
            <a:off x="6941820" y="6014720"/>
            <a:ext cx="4406265" cy="725805"/>
          </a:xfrm>
          <a:prstGeom prst="rect">
            <a:avLst/>
          </a:prstGeom>
        </p:spPr>
        <p:txBody>
          <a:bodyPr vert="horz" wrap="square" lIns="0" tIns="0" rIns="0" bIns="0" numCol="1" rtlCol="1" anchor="t">
            <a:spAutoFit/>
          </a:bodyPr>
          <a:lstStyle/>
          <a:p>
            <a:pPr marL="0" indent="0" algn="ctr" latinLnBrk="0">
              <a:lnSpc>
                <a:spcPts val="2859"/>
              </a:lnSpc>
              <a:buFontTx/>
              <a:buNone/>
            </a:pPr>
            <a:r>
              <a:rPr lang="en-US" sz="2190" b="1" dirty="0" err="1">
                <a:solidFill>
                  <a:srgbClr val="000000"/>
                </a:solidFill>
                <a:latin typeface="MS Gothic" charset="0"/>
                <a:ea typeface="MS Gothic" charset="0"/>
              </a:rPr>
              <a:t>상품</a:t>
            </a:r>
            <a:r>
              <a:rPr lang="en-US" sz="2190" b="1" dirty="0">
                <a:solidFill>
                  <a:srgbClr val="000000"/>
                </a:solidFill>
                <a:latin typeface="MS Gothic" charset="0"/>
                <a:ea typeface="MS Gothic" charset="0"/>
              </a:rPr>
              <a:t>/</a:t>
            </a:r>
            <a:r>
              <a:rPr lang="en-US" sz="2190" b="1" dirty="0" err="1">
                <a:solidFill>
                  <a:srgbClr val="000000"/>
                </a:solidFill>
                <a:latin typeface="MS Gothic" charset="0"/>
                <a:ea typeface="MS Gothic" charset="0"/>
              </a:rPr>
              <a:t>주문</a:t>
            </a:r>
            <a:r>
              <a:rPr lang="en-US" sz="2190" b="1" dirty="0">
                <a:solidFill>
                  <a:srgbClr val="000000"/>
                </a:solidFill>
                <a:latin typeface="MS Gothic" charset="0"/>
                <a:ea typeface="MS Gothic" charset="0"/>
              </a:rPr>
              <a:t> </a:t>
            </a:r>
            <a:r>
              <a:rPr lang="en-US" sz="2190" b="1" dirty="0" err="1">
                <a:solidFill>
                  <a:srgbClr val="000000"/>
                </a:solidFill>
                <a:latin typeface="MS Gothic" charset="0"/>
                <a:ea typeface="MS Gothic" charset="0"/>
              </a:rPr>
              <a:t>관련</a:t>
            </a:r>
            <a:r>
              <a:rPr lang="en-US" sz="2190" b="1" dirty="0">
                <a:solidFill>
                  <a:srgbClr val="000000"/>
                </a:solidFill>
                <a:latin typeface="MS Gothic" charset="0"/>
                <a:ea typeface="MS Gothic" charset="0"/>
              </a:rPr>
              <a:t> </a:t>
            </a:r>
            <a:r>
              <a:rPr lang="en-US" sz="2190" b="1" dirty="0" err="1">
                <a:solidFill>
                  <a:srgbClr val="000000"/>
                </a:solidFill>
                <a:latin typeface="MS Gothic" charset="0"/>
                <a:ea typeface="MS Gothic" charset="0"/>
              </a:rPr>
              <a:t>프론트&amp;백엔드</a:t>
            </a:r>
            <a:r>
              <a:rPr lang="en-US" sz="2190" b="1" dirty="0">
                <a:solidFill>
                  <a:srgbClr val="000000"/>
                </a:solidFill>
                <a:latin typeface="MS Gothic" charset="0"/>
                <a:ea typeface="MS Gothic" charset="0"/>
              </a:rPr>
              <a:t> </a:t>
            </a:r>
            <a:endParaRPr lang="ko-KR" altLang="en-US" sz="2190" b="1" dirty="0">
              <a:solidFill>
                <a:srgbClr val="000000"/>
              </a:solidFill>
              <a:latin typeface="MS Gothic" charset="0"/>
              <a:ea typeface="MS Gothic" charset="0"/>
            </a:endParaRPr>
          </a:p>
          <a:p>
            <a:pPr marL="0" indent="0" algn="ctr" latinLnBrk="0">
              <a:lnSpc>
                <a:spcPts val="2859"/>
              </a:lnSpc>
              <a:buFontTx/>
              <a:buNone/>
            </a:pPr>
            <a:r>
              <a:rPr lang="en-US" sz="2190" b="1" dirty="0" err="1">
                <a:solidFill>
                  <a:srgbClr val="000000"/>
                </a:solidFill>
                <a:latin typeface="MS Gothic" charset="0"/>
                <a:ea typeface="MS Gothic" charset="0"/>
              </a:rPr>
              <a:t>로고</a:t>
            </a:r>
            <a:r>
              <a:rPr lang="en-US" sz="2190" b="1" dirty="0">
                <a:solidFill>
                  <a:srgbClr val="000000"/>
                </a:solidFill>
                <a:latin typeface="MS Gothic" charset="0"/>
                <a:ea typeface="MS Gothic" charset="0"/>
              </a:rPr>
              <a:t> 및 </a:t>
            </a:r>
            <a:r>
              <a:rPr lang="en-US" sz="2190" b="1" dirty="0" err="1">
                <a:solidFill>
                  <a:srgbClr val="000000"/>
                </a:solidFill>
                <a:latin typeface="MS Gothic" charset="0"/>
                <a:ea typeface="MS Gothic" charset="0"/>
              </a:rPr>
              <a:t>사진</a:t>
            </a:r>
            <a:r>
              <a:rPr lang="en-US" sz="2190" b="1" dirty="0">
                <a:solidFill>
                  <a:srgbClr val="000000"/>
                </a:solidFill>
                <a:latin typeface="MS Gothic" charset="0"/>
                <a:ea typeface="MS Gothic" charset="0"/>
              </a:rPr>
              <a:t> </a:t>
            </a:r>
            <a:r>
              <a:rPr lang="en-US" sz="2190" b="1" dirty="0" err="1">
                <a:solidFill>
                  <a:srgbClr val="000000"/>
                </a:solidFill>
                <a:latin typeface="MS Gothic" charset="0"/>
                <a:ea typeface="MS Gothic" charset="0"/>
              </a:rPr>
              <a:t>디자인</a:t>
            </a:r>
            <a:r>
              <a:rPr lang="en-US" sz="2190" b="1" dirty="0">
                <a:solidFill>
                  <a:srgbClr val="000000"/>
                </a:solidFill>
                <a:latin typeface="MS Gothic" charset="0"/>
                <a:ea typeface="MS Gothic" charset="0"/>
              </a:rPr>
              <a:t> </a:t>
            </a:r>
            <a:r>
              <a:rPr lang="en-US" sz="2190" b="1" dirty="0" err="1">
                <a:solidFill>
                  <a:srgbClr val="000000"/>
                </a:solidFill>
                <a:latin typeface="MS Gothic" charset="0"/>
                <a:ea typeface="MS Gothic" charset="0"/>
              </a:rPr>
              <a:t>작업</a:t>
            </a:r>
            <a:endParaRPr lang="ko-KR" altLang="en-US" sz="2190" b="1" dirty="0">
              <a:solidFill>
                <a:srgbClr val="000000"/>
              </a:solidFill>
              <a:latin typeface="MS Gothic" charset="0"/>
              <a:ea typeface="MS Gothic" charset="0"/>
            </a:endParaRPr>
          </a:p>
        </p:txBody>
      </p:sp>
      <p:sp>
        <p:nvSpPr>
          <p:cNvPr id="16" name="Rect 0"/>
          <p:cNvSpPr>
            <a:spLocks/>
          </p:cNvSpPr>
          <p:nvPr/>
        </p:nvSpPr>
        <p:spPr>
          <a:xfrm>
            <a:off x="13690600" y="-1270"/>
            <a:ext cx="4585970" cy="1626235"/>
          </a:xfrm>
          <a:custGeom>
            <a:avLst/>
            <a:gdLst>
              <a:gd name="TX0" fmla="*/ 4585506 w 4585507"/>
              <a:gd name="TY0" fmla="*/ 0 h 1625771"/>
              <a:gd name="TX1" fmla="*/ 0 w 4585507"/>
              <a:gd name="TY1" fmla="*/ 0 h 1625771"/>
              <a:gd name="TX2" fmla="*/ 0 w 4585507"/>
              <a:gd name="TY2" fmla="*/ 1625770 h 1625771"/>
              <a:gd name="TX3" fmla="*/ 4585506 w 4585507"/>
              <a:gd name="TY3" fmla="*/ 1625770 h 1625771"/>
              <a:gd name="TX4" fmla="*/ 4585506 w 4585507"/>
              <a:gd name="TY4" fmla="*/ 0 h 1625771"/>
            </a:gdLst>
            <a:ahLst/>
            <a:cxnLst>
              <a:cxn ang="0">
                <a:pos x="TX0" y="TY0"/>
              </a:cxn>
              <a:cxn ang="0">
                <a:pos x="TX1" y="TY1"/>
              </a:cxn>
              <a:cxn ang="0">
                <a:pos x="TX2" y="TY2"/>
              </a:cxn>
              <a:cxn ang="0">
                <a:pos x="TX3" y="TY3"/>
              </a:cxn>
              <a:cxn ang="0">
                <a:pos x="TX4" y="TY4"/>
              </a:cxn>
            </a:cxnLst>
            <a:rect l="l" t="t" r="r" b="b"/>
            <a:pathLst>
              <a:path w="4585507" h="1625771">
                <a:moveTo>
                  <a:pt x="4585506" y="0"/>
                </a:moveTo>
                <a:lnTo>
                  <a:pt x="0" y="0"/>
                </a:lnTo>
                <a:lnTo>
                  <a:pt x="0" y="1625770"/>
                </a:lnTo>
                <a:lnTo>
                  <a:pt x="4585506" y="1625770"/>
                </a:lnTo>
                <a:lnTo>
                  <a:pt x="4585506" y="0"/>
                </a:lnTo>
                <a:close/>
              </a:path>
            </a:pathLst>
          </a:custGeom>
          <a:blipFill rotWithShape="1">
            <a:blip r:embed="rId3" cstate="print">
              <a:extLst>
                <a:ext uri="{28A0092B-C50C-407E-A947-70E740481C1C}">
                  <a14:useLocalDpi xmlns:a14="http://schemas.microsoft.com/office/drawing/2010/main" val="0"/>
                </a:ext>
              </a:extLst>
            </a:blip>
            <a:stretch>
              <a:fillRect/>
            </a:stretch>
          </a:blipFill>
        </p:spPr>
        <p:txBody>
          <a:bodyPr vert="horz" wrap="square" lIns="0" tIns="0" rIns="0" bIns="0" anchor="t">
            <a:noAutofit/>
          </a:bodyPr>
          <a:lstStyle/>
          <a:p>
            <a:pPr marL="0" indent="0"/>
            <a:endParaRPr lang="ko-KR" altLang="en-US"/>
          </a:p>
        </p:txBody>
      </p:sp>
      <p:sp>
        <p:nvSpPr>
          <p:cNvPr id="17" name="Rect 0"/>
          <p:cNvSpPr>
            <a:spLocks/>
          </p:cNvSpPr>
          <p:nvPr/>
        </p:nvSpPr>
        <p:spPr>
          <a:xfrm>
            <a:off x="3810" y="69215"/>
            <a:ext cx="4585970" cy="1626235"/>
          </a:xfrm>
          <a:custGeom>
            <a:avLst/>
            <a:gdLst>
              <a:gd name="TX0" fmla="*/ 0 w 4585507"/>
              <a:gd name="TY0" fmla="*/ 0 h 1625771"/>
              <a:gd name="TX1" fmla="*/ 4585506 w 4585507"/>
              <a:gd name="TY1" fmla="*/ 0 h 1625771"/>
              <a:gd name="TX2" fmla="*/ 4585506 w 4585507"/>
              <a:gd name="TY2" fmla="*/ 1625770 h 1625771"/>
              <a:gd name="TX3" fmla="*/ 0 w 4585507"/>
              <a:gd name="TY3" fmla="*/ 1625770 h 1625771"/>
              <a:gd name="TX4" fmla="*/ 0 w 4585507"/>
              <a:gd name="TY4" fmla="*/ 0 h 1625771"/>
            </a:gdLst>
            <a:ahLst/>
            <a:cxnLst>
              <a:cxn ang="0">
                <a:pos x="TX0" y="TY0"/>
              </a:cxn>
              <a:cxn ang="0">
                <a:pos x="TX1" y="TY1"/>
              </a:cxn>
              <a:cxn ang="0">
                <a:pos x="TX2" y="TY2"/>
              </a:cxn>
              <a:cxn ang="0">
                <a:pos x="TX3" y="TY3"/>
              </a:cxn>
              <a:cxn ang="0">
                <a:pos x="TX4" y="TY4"/>
              </a:cxn>
            </a:cxnLst>
            <a:rect l="l" t="t" r="r" b="b"/>
            <a:pathLst>
              <a:path w="4585507" h="1625771">
                <a:moveTo>
                  <a:pt x="0" y="0"/>
                </a:moveTo>
                <a:lnTo>
                  <a:pt x="4585506" y="0"/>
                </a:lnTo>
                <a:lnTo>
                  <a:pt x="4585506" y="1625770"/>
                </a:lnTo>
                <a:lnTo>
                  <a:pt x="0" y="1625770"/>
                </a:lnTo>
                <a:lnTo>
                  <a:pt x="0" y="0"/>
                </a:lnTo>
                <a:close/>
              </a:path>
            </a:pathLst>
          </a:custGeom>
          <a:blipFill rotWithShape="1">
            <a:blip r:embed="rId3" cstate="print">
              <a:extLst>
                <a:ext uri="{28A0092B-C50C-407E-A947-70E740481C1C}">
                  <a14:useLocalDpi xmlns:a14="http://schemas.microsoft.com/office/drawing/2010/main" val="0"/>
                </a:ext>
              </a:extLst>
            </a:blip>
            <a:stretch>
              <a:fillRect/>
            </a:stretch>
          </a:blipFill>
        </p:spPr>
        <p:txBody>
          <a:bodyPr vert="horz" wrap="square" lIns="0" tIns="0" rIns="0" bIns="0" anchor="t">
            <a:noAutofit/>
          </a:bodyPr>
          <a:lstStyle/>
          <a:p>
            <a:pPr marL="0" indent="0"/>
            <a:endParaRPr lang="ko-KR" altLang="en-US"/>
          </a:p>
        </p:txBody>
      </p:sp>
      <p:sp>
        <p:nvSpPr>
          <p:cNvPr id="18" name="Rect 0"/>
          <p:cNvSpPr>
            <a:spLocks/>
          </p:cNvSpPr>
          <p:nvPr/>
        </p:nvSpPr>
        <p:spPr>
          <a:xfrm>
            <a:off x="8968105" y="-312420"/>
            <a:ext cx="442595" cy="634365"/>
          </a:xfrm>
          <a:custGeom>
            <a:avLst/>
            <a:gdLst>
              <a:gd name="TX0" fmla="*/ 0 w 441618"/>
              <a:gd name="TY0" fmla="*/ 0 h 633143"/>
              <a:gd name="TX1" fmla="*/ 441616 w 441618"/>
              <a:gd name="TY1" fmla="*/ 0 h 633143"/>
              <a:gd name="TX2" fmla="*/ 441616 w 441618"/>
              <a:gd name="TY2" fmla="*/ 633141 h 633143"/>
              <a:gd name="TX3" fmla="*/ 0 w 441618"/>
              <a:gd name="TY3" fmla="*/ 633141 h 633143"/>
              <a:gd name="TX4" fmla="*/ 0 w 441618"/>
              <a:gd name="TY4" fmla="*/ 0 h 633143"/>
            </a:gdLst>
            <a:ahLst/>
            <a:cxnLst>
              <a:cxn ang="0">
                <a:pos x="TX0" y="TY0"/>
              </a:cxn>
              <a:cxn ang="0">
                <a:pos x="TX1" y="TY1"/>
              </a:cxn>
              <a:cxn ang="0">
                <a:pos x="TX2" y="TY2"/>
              </a:cxn>
              <a:cxn ang="0">
                <a:pos x="TX3" y="TY3"/>
              </a:cxn>
              <a:cxn ang="0">
                <a:pos x="TX4" y="TY4"/>
              </a:cxn>
            </a:cxnLst>
            <a:rect l="l" t="t" r="r" b="b"/>
            <a:pathLst>
              <a:path w="441618" h="633143">
                <a:moveTo>
                  <a:pt x="0" y="0"/>
                </a:moveTo>
                <a:lnTo>
                  <a:pt x="441616" y="0"/>
                </a:lnTo>
                <a:lnTo>
                  <a:pt x="441616" y="633141"/>
                </a:lnTo>
                <a:lnTo>
                  <a:pt x="0" y="633141"/>
                </a:lnTo>
                <a:lnTo>
                  <a:pt x="0" y="0"/>
                </a:lnTo>
                <a:close/>
              </a:path>
            </a:pathLst>
          </a:custGeom>
          <a:blipFill rotWithShape="1">
            <a:blip r:embed="rId4"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23" name="Rect 0"/>
          <p:cNvSpPr txBox="1">
            <a:spLocks/>
          </p:cNvSpPr>
          <p:nvPr/>
        </p:nvSpPr>
        <p:spPr>
          <a:xfrm>
            <a:off x="2733040" y="323215"/>
            <a:ext cx="12833985" cy="1372870"/>
          </a:xfrm>
          <a:prstGeom prst="rect">
            <a:avLst/>
          </a:prstGeom>
        </p:spPr>
        <p:txBody>
          <a:bodyPr vert="horz" wrap="square" lIns="0" tIns="0" rIns="0" bIns="0" numCol="1" rtlCol="1" anchor="t">
            <a:spAutoFit/>
          </a:bodyPr>
          <a:lstStyle/>
          <a:p>
            <a:pPr marL="0" indent="0" algn="ctr" latinLnBrk="0">
              <a:lnSpc>
                <a:spcPts val="10800"/>
              </a:lnSpc>
              <a:buFontTx/>
              <a:buNone/>
            </a:pPr>
            <a:r>
              <a:rPr lang="ko-KR" sz="9000" dirty="0">
                <a:solidFill>
                  <a:srgbClr val="003EA8"/>
                </a:solidFill>
                <a:ea typeface="Noto Sans KR" panose="020B0200000000000000" charset="-127"/>
              </a:rPr>
              <a:t>업무분담</a:t>
            </a:r>
            <a:endParaRPr lang="ko-KR" altLang="en-US" sz="9000" dirty="0">
              <a:solidFill>
                <a:srgbClr val="003EA8"/>
              </a:solidFill>
              <a:ea typeface="Noto Sans KR" panose="020B0200000000000000" charset="-127"/>
            </a:endParaRPr>
          </a:p>
        </p:txBody>
      </p:sp>
      <p:sp>
        <p:nvSpPr>
          <p:cNvPr id="25" name="Rect 0"/>
          <p:cNvSpPr txBox="1">
            <a:spLocks/>
          </p:cNvSpPr>
          <p:nvPr/>
        </p:nvSpPr>
        <p:spPr>
          <a:xfrm>
            <a:off x="1129665" y="5177155"/>
            <a:ext cx="4406265" cy="564515"/>
          </a:xfrm>
          <a:prstGeom prst="rect">
            <a:avLst/>
          </a:prstGeom>
        </p:spPr>
        <p:txBody>
          <a:bodyPr vert="horz" wrap="square" lIns="0" tIns="0" rIns="0" bIns="0" numCol="1" rtlCol="1" anchor="t">
            <a:spAutoFit/>
          </a:bodyPr>
          <a:lstStyle/>
          <a:p>
            <a:pPr marL="0" indent="0" algn="ctr" latinLnBrk="0">
              <a:lnSpc>
                <a:spcPts val="4550"/>
              </a:lnSpc>
              <a:buFontTx/>
              <a:buNone/>
            </a:pPr>
            <a:r>
              <a:rPr lang="en-US" sz="3500" dirty="0" err="1">
                <a:solidFill>
                  <a:srgbClr val="003EA8"/>
                </a:solidFill>
                <a:ea typeface="Noto Sans KR" panose="020B0200000000000000" charset="-127"/>
              </a:rPr>
              <a:t>김나혜</a:t>
            </a:r>
            <a:endParaRPr lang="ko-KR" altLang="en-US" sz="3500" dirty="0">
              <a:solidFill>
                <a:srgbClr val="003EA8"/>
              </a:solidFill>
              <a:ea typeface="Noto Sans KR" panose="020B0200000000000000" charset="-127"/>
            </a:endParaRPr>
          </a:p>
        </p:txBody>
      </p:sp>
      <p:sp>
        <p:nvSpPr>
          <p:cNvPr id="26" name="Rect 0"/>
          <p:cNvSpPr txBox="1">
            <a:spLocks/>
          </p:cNvSpPr>
          <p:nvPr/>
        </p:nvSpPr>
        <p:spPr>
          <a:xfrm>
            <a:off x="1129665" y="5982335"/>
            <a:ext cx="4406265" cy="1088390"/>
          </a:xfrm>
          <a:prstGeom prst="rect">
            <a:avLst/>
          </a:prstGeom>
        </p:spPr>
        <p:txBody>
          <a:bodyPr vert="horz" wrap="square" lIns="0" tIns="0" rIns="0" bIns="0" numCol="1" rtlCol="1" anchor="t">
            <a:spAutoFit/>
          </a:bodyPr>
          <a:lstStyle/>
          <a:p>
            <a:pPr marL="0" indent="0" algn="ctr" latinLnBrk="0">
              <a:lnSpc>
                <a:spcPts val="2859"/>
              </a:lnSpc>
              <a:buFontTx/>
              <a:buNone/>
            </a:pPr>
            <a:r>
              <a:rPr lang="ko-KR" sz="2190" b="1" dirty="0">
                <a:solidFill>
                  <a:srgbClr val="000000"/>
                </a:solidFill>
                <a:latin typeface="MS Gothic" charset="0"/>
                <a:ea typeface="MS Gothic" charset="0"/>
              </a:rPr>
              <a:t>프로젝트 총괄 기획</a:t>
            </a:r>
            <a:endParaRPr lang="en-US" altLang="ko-KR" sz="2190" b="1" dirty="0">
              <a:solidFill>
                <a:srgbClr val="000000"/>
              </a:solidFill>
              <a:latin typeface="MS Gothic" charset="0"/>
              <a:ea typeface="MS Gothic" charset="0"/>
            </a:endParaRPr>
          </a:p>
          <a:p>
            <a:pPr marL="0" indent="0" algn="ctr" latinLnBrk="0">
              <a:lnSpc>
                <a:spcPts val="2859"/>
              </a:lnSpc>
              <a:buFontTx/>
              <a:buNone/>
            </a:pPr>
            <a:r>
              <a:rPr lang="en-US" sz="2190" b="1" dirty="0" err="1">
                <a:solidFill>
                  <a:srgbClr val="000000"/>
                </a:solidFill>
                <a:latin typeface="MS Gothic" charset="0"/>
                <a:ea typeface="MS Gothic" charset="0"/>
              </a:rPr>
              <a:t>상품</a:t>
            </a:r>
            <a:r>
              <a:rPr lang="en-US" sz="2190" b="1" dirty="0">
                <a:solidFill>
                  <a:srgbClr val="000000"/>
                </a:solidFill>
                <a:latin typeface="MS Gothic" charset="0"/>
                <a:ea typeface="MS Gothic" charset="0"/>
              </a:rPr>
              <a:t>/</a:t>
            </a:r>
            <a:r>
              <a:rPr lang="en-US" sz="2190" b="1" dirty="0" err="1">
                <a:solidFill>
                  <a:srgbClr val="000000"/>
                </a:solidFill>
                <a:latin typeface="MS Gothic" charset="0"/>
                <a:ea typeface="MS Gothic" charset="0"/>
              </a:rPr>
              <a:t>주문</a:t>
            </a:r>
            <a:r>
              <a:rPr lang="en-US" sz="2190" b="1" dirty="0">
                <a:solidFill>
                  <a:srgbClr val="000000"/>
                </a:solidFill>
                <a:latin typeface="MS Gothic" charset="0"/>
                <a:ea typeface="MS Gothic" charset="0"/>
              </a:rPr>
              <a:t> </a:t>
            </a:r>
            <a:r>
              <a:rPr lang="en-US" sz="2190" b="1" dirty="0" err="1">
                <a:solidFill>
                  <a:srgbClr val="000000"/>
                </a:solidFill>
                <a:latin typeface="MS Gothic" charset="0"/>
                <a:ea typeface="MS Gothic" charset="0"/>
              </a:rPr>
              <a:t>관련</a:t>
            </a:r>
            <a:r>
              <a:rPr lang="en-US" sz="2190" b="1" dirty="0">
                <a:solidFill>
                  <a:srgbClr val="000000"/>
                </a:solidFill>
                <a:latin typeface="MS Gothic" charset="0"/>
                <a:ea typeface="MS Gothic" charset="0"/>
              </a:rPr>
              <a:t> </a:t>
            </a:r>
            <a:r>
              <a:rPr lang="en-US" sz="2190" b="1" dirty="0" err="1">
                <a:solidFill>
                  <a:srgbClr val="000000"/>
                </a:solidFill>
                <a:latin typeface="MS Gothic" charset="0"/>
                <a:ea typeface="MS Gothic" charset="0"/>
              </a:rPr>
              <a:t>프론트&amp;백엔드</a:t>
            </a:r>
            <a:endParaRPr lang="en-US" sz="2190" b="1" dirty="0">
              <a:solidFill>
                <a:srgbClr val="000000"/>
              </a:solidFill>
              <a:latin typeface="MS Gothic" charset="0"/>
              <a:ea typeface="MS Gothic" charset="0"/>
            </a:endParaRPr>
          </a:p>
          <a:p>
            <a:pPr marL="0" indent="0" algn="ctr" latinLnBrk="0">
              <a:lnSpc>
                <a:spcPts val="2859"/>
              </a:lnSpc>
              <a:buFontTx/>
              <a:buNone/>
            </a:pPr>
            <a:r>
              <a:rPr lang="en-US" sz="2190" b="1" dirty="0" err="1">
                <a:solidFill>
                  <a:srgbClr val="000000"/>
                </a:solidFill>
                <a:latin typeface="MS Gothic" charset="0"/>
                <a:ea typeface="MS Gothic" charset="0"/>
              </a:rPr>
              <a:t>결제</a:t>
            </a:r>
            <a:r>
              <a:rPr lang="en-US" sz="2190" b="1" dirty="0">
                <a:solidFill>
                  <a:srgbClr val="000000"/>
                </a:solidFill>
                <a:latin typeface="MS Gothic" charset="0"/>
                <a:ea typeface="MS Gothic" charset="0"/>
              </a:rPr>
              <a:t> 및 </a:t>
            </a:r>
            <a:r>
              <a:rPr lang="en-US" sz="2190" b="1" dirty="0" err="1">
                <a:solidFill>
                  <a:srgbClr val="000000"/>
                </a:solidFill>
                <a:latin typeface="MS Gothic" charset="0"/>
                <a:ea typeface="MS Gothic" charset="0"/>
              </a:rPr>
              <a:t>취소</a:t>
            </a:r>
            <a:r>
              <a:rPr lang="en-US" sz="2190" b="1" dirty="0">
                <a:solidFill>
                  <a:srgbClr val="000000"/>
                </a:solidFill>
                <a:latin typeface="MS Gothic" charset="0"/>
                <a:ea typeface="MS Gothic" charset="0"/>
              </a:rPr>
              <a:t> </a:t>
            </a:r>
            <a:r>
              <a:rPr lang="en-US" sz="2190" b="1" dirty="0" err="1">
                <a:solidFill>
                  <a:srgbClr val="000000"/>
                </a:solidFill>
                <a:latin typeface="MS Gothic" charset="0"/>
                <a:ea typeface="MS Gothic" charset="0"/>
              </a:rPr>
              <a:t>기능</a:t>
            </a:r>
            <a:endParaRPr lang="ko-KR" altLang="en-US" sz="2190" b="1" dirty="0">
              <a:solidFill>
                <a:srgbClr val="000000"/>
              </a:solidFill>
              <a:latin typeface="MS Gothic" charset="0"/>
              <a:ea typeface="MS Gothic" charset="0"/>
            </a:endParaRPr>
          </a:p>
        </p:txBody>
      </p:sp>
      <p:sp>
        <p:nvSpPr>
          <p:cNvPr id="28" name="텍스트 상자 15"/>
          <p:cNvSpPr txBox="1">
            <a:spLocks/>
          </p:cNvSpPr>
          <p:nvPr/>
        </p:nvSpPr>
        <p:spPr>
          <a:xfrm>
            <a:off x="6944995" y="7576185"/>
            <a:ext cx="4405630" cy="579120"/>
          </a:xfrm>
          <a:prstGeom prst="rect">
            <a:avLst/>
          </a:prstGeom>
        </p:spPr>
        <p:txBody>
          <a:bodyPr vert="horz" wrap="square" lIns="0" tIns="0" rIns="0" bIns="0" numCol="1" rtlCol="1" anchor="t">
            <a:spAutoFit/>
          </a:bodyPr>
          <a:lstStyle/>
          <a:p>
            <a:pPr marL="0" indent="0" algn="ctr" latinLnBrk="0">
              <a:lnSpc>
                <a:spcPts val="4550"/>
              </a:lnSpc>
              <a:buFontTx/>
              <a:buNone/>
            </a:pPr>
            <a:r>
              <a:rPr lang="en-US" sz="3500" dirty="0" err="1">
                <a:solidFill>
                  <a:srgbClr val="003EA8"/>
                </a:solidFill>
                <a:ea typeface="Noto Sans KR" panose="020B0200000000000000" charset="-127"/>
              </a:rPr>
              <a:t>이동주</a:t>
            </a:r>
            <a:endParaRPr lang="ko-KR" altLang="en-US" sz="3500" dirty="0">
              <a:solidFill>
                <a:srgbClr val="003EA8"/>
              </a:solidFill>
              <a:ea typeface="Noto Sans KR" panose="020B0200000000000000" charset="-127"/>
            </a:endParaRPr>
          </a:p>
        </p:txBody>
      </p:sp>
      <p:sp>
        <p:nvSpPr>
          <p:cNvPr id="29" name="텍스트 상자 16"/>
          <p:cNvSpPr txBox="1">
            <a:spLocks/>
          </p:cNvSpPr>
          <p:nvPr/>
        </p:nvSpPr>
        <p:spPr>
          <a:xfrm>
            <a:off x="6944995" y="8381365"/>
            <a:ext cx="4405630" cy="1081515"/>
          </a:xfrm>
          <a:prstGeom prst="rect">
            <a:avLst/>
          </a:prstGeom>
        </p:spPr>
        <p:txBody>
          <a:bodyPr vert="horz" wrap="square" lIns="0" tIns="0" rIns="0" bIns="0" numCol="1" rtlCol="1" anchor="t">
            <a:spAutoFit/>
          </a:bodyPr>
          <a:lstStyle/>
          <a:p>
            <a:pPr marL="0" indent="0" algn="ctr" latinLnBrk="0">
              <a:lnSpc>
                <a:spcPts val="2859"/>
              </a:lnSpc>
              <a:buFontTx/>
              <a:buNone/>
            </a:pPr>
            <a:r>
              <a:rPr lang="en-US" sz="2190" b="1" dirty="0" err="1">
                <a:solidFill>
                  <a:srgbClr val="000000"/>
                </a:solidFill>
                <a:latin typeface="MS Gothic" charset="0"/>
                <a:ea typeface="MS Gothic" charset="0"/>
              </a:rPr>
              <a:t>체험소개</a:t>
            </a:r>
            <a:r>
              <a:rPr lang="en-US" sz="2190" b="1" dirty="0">
                <a:solidFill>
                  <a:srgbClr val="000000"/>
                </a:solidFill>
                <a:latin typeface="MS Gothic" charset="0"/>
                <a:ea typeface="MS Gothic" charset="0"/>
              </a:rPr>
              <a:t>/</a:t>
            </a:r>
            <a:r>
              <a:rPr lang="en-US" sz="2190" b="1" dirty="0" err="1">
                <a:solidFill>
                  <a:srgbClr val="000000"/>
                </a:solidFill>
                <a:latin typeface="MS Gothic" charset="0"/>
                <a:ea typeface="MS Gothic" charset="0"/>
              </a:rPr>
              <a:t>예약</a:t>
            </a:r>
            <a:r>
              <a:rPr lang="en-US" sz="2190" b="1" dirty="0">
                <a:solidFill>
                  <a:srgbClr val="000000"/>
                </a:solidFill>
                <a:latin typeface="MS Gothic" charset="0"/>
                <a:ea typeface="MS Gothic" charset="0"/>
              </a:rPr>
              <a:t> </a:t>
            </a:r>
            <a:r>
              <a:rPr lang="ko-KR" altLang="en-US" sz="2190" b="1" dirty="0">
                <a:solidFill>
                  <a:srgbClr val="000000"/>
                </a:solidFill>
                <a:latin typeface="MS Gothic" charset="0"/>
                <a:ea typeface="MS Gothic" charset="0"/>
              </a:rPr>
              <a:t>프론트</a:t>
            </a:r>
            <a:r>
              <a:rPr lang="en-US" altLang="ko-KR" sz="2190" b="1" dirty="0">
                <a:solidFill>
                  <a:srgbClr val="000000"/>
                </a:solidFill>
                <a:latin typeface="MS Gothic" charset="0"/>
                <a:ea typeface="MS Gothic" charset="0"/>
              </a:rPr>
              <a:t>&amp;</a:t>
            </a:r>
            <a:r>
              <a:rPr lang="ko-KR" altLang="en-US" sz="2190" b="1" dirty="0" err="1">
                <a:solidFill>
                  <a:srgbClr val="000000"/>
                </a:solidFill>
                <a:latin typeface="MS Gothic" charset="0"/>
                <a:ea typeface="MS Gothic" charset="0"/>
              </a:rPr>
              <a:t>백엔드</a:t>
            </a:r>
            <a:endParaRPr lang="en-US" sz="2190" b="1" dirty="0">
              <a:solidFill>
                <a:srgbClr val="000000"/>
              </a:solidFill>
              <a:latin typeface="MS Gothic" charset="0"/>
              <a:ea typeface="MS Gothic" charset="0"/>
            </a:endParaRPr>
          </a:p>
          <a:p>
            <a:pPr marL="0" indent="0" algn="ctr" latinLnBrk="0">
              <a:lnSpc>
                <a:spcPts val="2859"/>
              </a:lnSpc>
              <a:buFontTx/>
              <a:buNone/>
            </a:pPr>
            <a:r>
              <a:rPr lang="en-US" sz="2190" b="1" dirty="0">
                <a:solidFill>
                  <a:srgbClr val="000000"/>
                </a:solidFill>
                <a:latin typeface="MS Gothic" charset="0"/>
                <a:ea typeface="MS Gothic" charset="0"/>
              </a:rPr>
              <a:t> </a:t>
            </a:r>
            <a:r>
              <a:rPr lang="ko-KR" altLang="en-US" sz="2190" b="1" dirty="0">
                <a:solidFill>
                  <a:srgbClr val="000000"/>
                </a:solidFill>
                <a:latin typeface="MS Gothic" charset="0"/>
                <a:ea typeface="MS Gothic" charset="0"/>
              </a:rPr>
              <a:t>메인</a:t>
            </a:r>
            <a:r>
              <a:rPr lang="en-US" altLang="ko-KR" sz="2190" b="1" dirty="0">
                <a:solidFill>
                  <a:srgbClr val="000000"/>
                </a:solidFill>
                <a:latin typeface="MS Gothic" charset="0"/>
                <a:ea typeface="MS Gothic" charset="0"/>
              </a:rPr>
              <a:t>/</a:t>
            </a:r>
            <a:r>
              <a:rPr lang="ko-KR" altLang="en-US" sz="2190" b="1" dirty="0">
                <a:solidFill>
                  <a:srgbClr val="000000"/>
                </a:solidFill>
                <a:latin typeface="MS Gothic" charset="0"/>
                <a:ea typeface="MS Gothic" charset="0"/>
              </a:rPr>
              <a:t>관리자 </a:t>
            </a:r>
            <a:r>
              <a:rPr lang="en-US" altLang="ko-KR" sz="2190" b="1" dirty="0">
                <a:solidFill>
                  <a:srgbClr val="000000"/>
                </a:solidFill>
                <a:latin typeface="MS Gothic" charset="0"/>
                <a:ea typeface="MS Gothic" charset="0"/>
              </a:rPr>
              <a:t>WEB</a:t>
            </a:r>
            <a:r>
              <a:rPr lang="en-US" sz="2190" b="1" dirty="0">
                <a:solidFill>
                  <a:srgbClr val="000000"/>
                </a:solidFill>
                <a:latin typeface="MS Gothic" charset="0"/>
                <a:ea typeface="MS Gothic" charset="0"/>
              </a:rPr>
              <a:t> </a:t>
            </a:r>
            <a:r>
              <a:rPr lang="ko-KR" altLang="en-US" sz="2190" b="1" dirty="0">
                <a:solidFill>
                  <a:srgbClr val="000000"/>
                </a:solidFill>
                <a:latin typeface="MS Gothic" charset="0"/>
                <a:ea typeface="MS Gothic" charset="0"/>
              </a:rPr>
              <a:t>프론트 </a:t>
            </a:r>
            <a:r>
              <a:rPr lang="en-US" sz="2190" b="1" dirty="0" err="1">
                <a:solidFill>
                  <a:srgbClr val="000000"/>
                </a:solidFill>
                <a:latin typeface="MS Gothic" charset="0"/>
                <a:ea typeface="MS Gothic" charset="0"/>
              </a:rPr>
              <a:t>디자인</a:t>
            </a:r>
            <a:endParaRPr lang="en-US" sz="2190" b="1" dirty="0">
              <a:solidFill>
                <a:srgbClr val="000000"/>
              </a:solidFill>
              <a:latin typeface="MS Gothic" charset="0"/>
              <a:ea typeface="MS Gothic" charset="0"/>
            </a:endParaRPr>
          </a:p>
          <a:p>
            <a:pPr marL="0" indent="0" algn="ctr" latinLnBrk="0">
              <a:lnSpc>
                <a:spcPts val="2859"/>
              </a:lnSpc>
              <a:buFontTx/>
              <a:buNone/>
            </a:pPr>
            <a:r>
              <a:rPr lang="ko-KR" altLang="en-US" sz="2190" b="1" dirty="0">
                <a:solidFill>
                  <a:srgbClr val="000000"/>
                </a:solidFill>
                <a:latin typeface="MS Gothic" charset="0"/>
                <a:ea typeface="MS Gothic" charset="0"/>
              </a:rPr>
              <a:t>발표</a:t>
            </a:r>
          </a:p>
        </p:txBody>
      </p:sp>
      <p:sp>
        <p:nvSpPr>
          <p:cNvPr id="31" name="텍스트 상자 18"/>
          <p:cNvSpPr txBox="1">
            <a:spLocks/>
          </p:cNvSpPr>
          <p:nvPr/>
        </p:nvSpPr>
        <p:spPr>
          <a:xfrm>
            <a:off x="7006590" y="2363470"/>
            <a:ext cx="4422775" cy="579755"/>
          </a:xfrm>
          <a:prstGeom prst="rect">
            <a:avLst/>
          </a:prstGeom>
        </p:spPr>
        <p:txBody>
          <a:bodyPr vert="horz" wrap="square" lIns="0" tIns="0" rIns="0" bIns="0" numCol="1" rtlCol="1" anchor="t">
            <a:spAutoFit/>
          </a:bodyPr>
          <a:lstStyle/>
          <a:p>
            <a:pPr marL="0" indent="0" algn="ctr" latinLnBrk="0">
              <a:lnSpc>
                <a:spcPts val="4550"/>
              </a:lnSpc>
              <a:buFontTx/>
              <a:buNone/>
            </a:pPr>
            <a:r>
              <a:rPr lang="en-US" sz="3500" dirty="0" err="1">
                <a:solidFill>
                  <a:srgbClr val="003EA8"/>
                </a:solidFill>
                <a:ea typeface="Noto Sans KR" panose="020B0200000000000000" charset="-127"/>
              </a:rPr>
              <a:t>남윤상</a:t>
            </a:r>
            <a:endParaRPr lang="ko-KR" altLang="en-US" sz="3500" dirty="0">
              <a:solidFill>
                <a:srgbClr val="003EA8"/>
              </a:solidFill>
              <a:ea typeface="Noto Sans KR" panose="020B0200000000000000" charset="-127"/>
            </a:endParaRPr>
          </a:p>
        </p:txBody>
      </p:sp>
      <p:sp>
        <p:nvSpPr>
          <p:cNvPr id="32" name="텍스트 상자 19"/>
          <p:cNvSpPr txBox="1">
            <a:spLocks/>
          </p:cNvSpPr>
          <p:nvPr/>
        </p:nvSpPr>
        <p:spPr>
          <a:xfrm>
            <a:off x="7015480" y="3448685"/>
            <a:ext cx="4406265" cy="709618"/>
          </a:xfrm>
          <a:prstGeom prst="rect">
            <a:avLst/>
          </a:prstGeom>
        </p:spPr>
        <p:txBody>
          <a:bodyPr vert="horz" wrap="square" lIns="0" tIns="0" rIns="0" bIns="0" numCol="1" rtlCol="1" anchor="t">
            <a:spAutoFit/>
          </a:bodyPr>
          <a:lstStyle/>
          <a:p>
            <a:pPr marL="0" indent="0" algn="ctr" latinLnBrk="0">
              <a:lnSpc>
                <a:spcPts val="2859"/>
              </a:lnSpc>
              <a:buFontTx/>
              <a:buNone/>
            </a:pPr>
            <a:r>
              <a:rPr lang="en-US" sz="2190" b="1" dirty="0" err="1">
                <a:solidFill>
                  <a:srgbClr val="000000"/>
                </a:solidFill>
                <a:latin typeface="MS Gothic" charset="0"/>
                <a:ea typeface="MS Gothic" charset="0"/>
              </a:rPr>
              <a:t>회원</a:t>
            </a:r>
            <a:r>
              <a:rPr lang="en-US" sz="2190" b="1" dirty="0">
                <a:solidFill>
                  <a:srgbClr val="000000"/>
                </a:solidFill>
                <a:latin typeface="MS Gothic" charset="0"/>
                <a:ea typeface="MS Gothic" charset="0"/>
              </a:rPr>
              <a:t> / </a:t>
            </a:r>
            <a:r>
              <a:rPr lang="ko-KR" altLang="en-US" sz="2190" b="1" dirty="0">
                <a:solidFill>
                  <a:srgbClr val="000000"/>
                </a:solidFill>
                <a:latin typeface="MS Gothic" charset="0"/>
                <a:ea typeface="MS Gothic" charset="0"/>
              </a:rPr>
              <a:t>리뷰 </a:t>
            </a:r>
            <a:r>
              <a:rPr lang="en-US" sz="2190" b="1" dirty="0" err="1">
                <a:solidFill>
                  <a:srgbClr val="000000"/>
                </a:solidFill>
                <a:latin typeface="MS Gothic" charset="0"/>
                <a:ea typeface="MS Gothic" charset="0"/>
              </a:rPr>
              <a:t>백엔드</a:t>
            </a:r>
            <a:endParaRPr lang="en-US" sz="2190" b="1" dirty="0">
              <a:solidFill>
                <a:srgbClr val="000000"/>
              </a:solidFill>
              <a:latin typeface="MS Gothic" charset="0"/>
              <a:ea typeface="MS Gothic" charset="0"/>
            </a:endParaRPr>
          </a:p>
          <a:p>
            <a:pPr marL="0" indent="0" algn="ctr" latinLnBrk="0">
              <a:lnSpc>
                <a:spcPts val="2859"/>
              </a:lnSpc>
              <a:buFontTx/>
              <a:buNone/>
            </a:pPr>
            <a:r>
              <a:rPr lang="ko-KR" sz="2190" b="1" dirty="0">
                <a:solidFill>
                  <a:srgbClr val="000000"/>
                </a:solidFill>
                <a:latin typeface="MS Gothic" charset="0"/>
                <a:ea typeface="MS Gothic" charset="0"/>
              </a:rPr>
              <a:t> </a:t>
            </a:r>
            <a:r>
              <a:rPr lang="en-US" sz="2190" b="1" dirty="0" err="1">
                <a:solidFill>
                  <a:srgbClr val="000000"/>
                </a:solidFill>
                <a:latin typeface="MS Gothic" charset="0"/>
                <a:ea typeface="MS Gothic" charset="0"/>
              </a:rPr>
              <a:t>커뮤니티</a:t>
            </a:r>
            <a:r>
              <a:rPr lang="en-US" sz="2190" b="1" dirty="0">
                <a:solidFill>
                  <a:srgbClr val="000000"/>
                </a:solidFill>
                <a:latin typeface="MS Gothic" charset="0"/>
                <a:ea typeface="MS Gothic" charset="0"/>
              </a:rPr>
              <a:t> </a:t>
            </a:r>
            <a:r>
              <a:rPr lang="en-US" sz="2190" b="1" dirty="0" err="1">
                <a:solidFill>
                  <a:srgbClr val="000000"/>
                </a:solidFill>
                <a:latin typeface="MS Gothic" charset="0"/>
                <a:ea typeface="MS Gothic" charset="0"/>
              </a:rPr>
              <a:t>파트</a:t>
            </a:r>
            <a:r>
              <a:rPr lang="en-US" sz="2190" b="1" dirty="0">
                <a:solidFill>
                  <a:srgbClr val="000000"/>
                </a:solidFill>
                <a:latin typeface="MS Gothic" charset="0"/>
                <a:ea typeface="MS Gothic" charset="0"/>
              </a:rPr>
              <a:t> </a:t>
            </a:r>
            <a:r>
              <a:rPr lang="en-US" sz="2190" b="1" dirty="0" err="1">
                <a:solidFill>
                  <a:srgbClr val="000000"/>
                </a:solidFill>
                <a:latin typeface="MS Gothic" charset="0"/>
                <a:ea typeface="MS Gothic" charset="0"/>
              </a:rPr>
              <a:t>프론트엔드</a:t>
            </a:r>
            <a:endParaRPr lang="ko-KR" altLang="en-US" sz="2190" b="1" dirty="0">
              <a:solidFill>
                <a:srgbClr val="000000"/>
              </a:solidFill>
              <a:latin typeface="MS Gothic" charset="0"/>
              <a:ea typeface="MS Gothic" charset="0"/>
            </a:endParaRPr>
          </a:p>
        </p:txBody>
      </p:sp>
      <p:sp>
        <p:nvSpPr>
          <p:cNvPr id="34" name="텍스트 상자 21"/>
          <p:cNvSpPr txBox="1">
            <a:spLocks/>
          </p:cNvSpPr>
          <p:nvPr/>
        </p:nvSpPr>
        <p:spPr>
          <a:xfrm>
            <a:off x="1093470" y="7532370"/>
            <a:ext cx="4405630" cy="563880"/>
          </a:xfrm>
          <a:prstGeom prst="rect">
            <a:avLst/>
          </a:prstGeom>
        </p:spPr>
        <p:txBody>
          <a:bodyPr vert="horz" wrap="square" lIns="0" tIns="0" rIns="0" bIns="0" numCol="1" rtlCol="1" anchor="t">
            <a:spAutoFit/>
          </a:bodyPr>
          <a:lstStyle/>
          <a:p>
            <a:pPr marL="0" indent="0" algn="ctr" latinLnBrk="0">
              <a:lnSpc>
                <a:spcPts val="4550"/>
              </a:lnSpc>
              <a:buFontTx/>
              <a:buNone/>
            </a:pPr>
            <a:r>
              <a:rPr lang="en-US" sz="3500" dirty="0" err="1">
                <a:solidFill>
                  <a:srgbClr val="003EA8"/>
                </a:solidFill>
                <a:ea typeface="Noto Sans KR" panose="020B0200000000000000" charset="-127"/>
              </a:rPr>
              <a:t>류동현</a:t>
            </a:r>
            <a:endParaRPr lang="ko-KR" altLang="en-US" sz="3500" dirty="0">
              <a:solidFill>
                <a:srgbClr val="003EA8"/>
              </a:solidFill>
              <a:ea typeface="Noto Sans KR" panose="020B0200000000000000" charset="-127"/>
            </a:endParaRPr>
          </a:p>
        </p:txBody>
      </p:sp>
      <p:sp>
        <p:nvSpPr>
          <p:cNvPr id="35" name="텍스트 상자 22"/>
          <p:cNvSpPr txBox="1">
            <a:spLocks/>
          </p:cNvSpPr>
          <p:nvPr/>
        </p:nvSpPr>
        <p:spPr>
          <a:xfrm>
            <a:off x="1067435" y="8355330"/>
            <a:ext cx="4405630" cy="1081515"/>
          </a:xfrm>
          <a:prstGeom prst="rect">
            <a:avLst/>
          </a:prstGeom>
        </p:spPr>
        <p:txBody>
          <a:bodyPr vert="horz" wrap="square" lIns="0" tIns="0" rIns="0" bIns="0" numCol="1" rtlCol="1" anchor="t">
            <a:spAutoFit/>
          </a:bodyPr>
          <a:lstStyle/>
          <a:p>
            <a:pPr marL="0" indent="0" algn="ctr" latinLnBrk="0">
              <a:lnSpc>
                <a:spcPts val="2859"/>
              </a:lnSpc>
              <a:buFontTx/>
              <a:buNone/>
            </a:pPr>
            <a:r>
              <a:rPr lang="ko-KR" altLang="en-US" sz="2190" b="1" dirty="0">
                <a:solidFill>
                  <a:srgbClr val="000000"/>
                </a:solidFill>
                <a:latin typeface="MS Gothic" charset="0"/>
                <a:ea typeface="MS Gothic" charset="0"/>
              </a:rPr>
              <a:t>커뮤니티</a:t>
            </a:r>
            <a:r>
              <a:rPr lang="en-US" sz="2190" b="1" dirty="0">
                <a:solidFill>
                  <a:srgbClr val="000000"/>
                </a:solidFill>
                <a:latin typeface="MS Gothic" charset="0"/>
                <a:ea typeface="MS Gothic" charset="0"/>
              </a:rPr>
              <a:t> </a:t>
            </a:r>
            <a:r>
              <a:rPr lang="en-US" sz="2190" b="1" dirty="0" err="1">
                <a:solidFill>
                  <a:srgbClr val="000000"/>
                </a:solidFill>
                <a:latin typeface="MS Gothic" charset="0"/>
                <a:ea typeface="MS Gothic" charset="0"/>
              </a:rPr>
              <a:t>프론트&amp;백엔드</a:t>
            </a:r>
            <a:r>
              <a:rPr lang="en-US" sz="2190" b="1" dirty="0">
                <a:solidFill>
                  <a:srgbClr val="000000"/>
                </a:solidFill>
                <a:latin typeface="MS Gothic" charset="0"/>
                <a:ea typeface="MS Gothic" charset="0"/>
              </a:rPr>
              <a:t> </a:t>
            </a:r>
          </a:p>
          <a:p>
            <a:pPr marL="0" indent="0" algn="ctr" latinLnBrk="0">
              <a:lnSpc>
                <a:spcPts val="2859"/>
              </a:lnSpc>
              <a:buFontTx/>
              <a:buNone/>
            </a:pPr>
            <a:r>
              <a:rPr lang="en-US" sz="2190" b="1" dirty="0">
                <a:solidFill>
                  <a:srgbClr val="000000"/>
                </a:solidFill>
                <a:latin typeface="MS Gothic" charset="0"/>
                <a:ea typeface="MS Gothic" charset="0"/>
              </a:rPr>
              <a:t> </a:t>
            </a:r>
            <a:r>
              <a:rPr lang="en-US" sz="2190" b="1" dirty="0" err="1">
                <a:solidFill>
                  <a:srgbClr val="000000"/>
                </a:solidFill>
                <a:latin typeface="MS Gothic" charset="0"/>
                <a:ea typeface="MS Gothic" charset="0"/>
              </a:rPr>
              <a:t>유스케이스</a:t>
            </a:r>
            <a:r>
              <a:rPr lang="en-US" sz="2190" b="1" dirty="0">
                <a:solidFill>
                  <a:srgbClr val="000000"/>
                </a:solidFill>
                <a:latin typeface="MS Gothic" charset="0"/>
                <a:ea typeface="MS Gothic" charset="0"/>
              </a:rPr>
              <a:t> </a:t>
            </a:r>
            <a:r>
              <a:rPr lang="en-US" sz="2190" b="1" dirty="0" err="1">
                <a:solidFill>
                  <a:srgbClr val="000000"/>
                </a:solidFill>
                <a:latin typeface="MS Gothic" charset="0"/>
                <a:ea typeface="MS Gothic" charset="0"/>
              </a:rPr>
              <a:t>다이어그램</a:t>
            </a:r>
            <a:endParaRPr lang="en-US" sz="2190" b="1" dirty="0">
              <a:solidFill>
                <a:srgbClr val="000000"/>
              </a:solidFill>
              <a:latin typeface="MS Gothic" charset="0"/>
              <a:ea typeface="MS Gothic" charset="0"/>
            </a:endParaRPr>
          </a:p>
          <a:p>
            <a:pPr marL="0" indent="0" algn="ctr" latinLnBrk="0">
              <a:lnSpc>
                <a:spcPts val="2859"/>
              </a:lnSpc>
              <a:buFontTx/>
              <a:buNone/>
            </a:pPr>
            <a:r>
              <a:rPr lang="en-US" sz="2190" b="1" dirty="0" err="1">
                <a:solidFill>
                  <a:srgbClr val="000000"/>
                </a:solidFill>
                <a:latin typeface="MS Gothic" charset="0"/>
                <a:ea typeface="MS Gothic" charset="0"/>
              </a:rPr>
              <a:t>erd</a:t>
            </a:r>
            <a:r>
              <a:rPr lang="en-US" sz="2190" b="1" dirty="0">
                <a:solidFill>
                  <a:srgbClr val="000000"/>
                </a:solidFill>
                <a:latin typeface="MS Gothic" charset="0"/>
                <a:ea typeface="MS Gothic" charset="0"/>
              </a:rPr>
              <a:t> </a:t>
            </a:r>
            <a:r>
              <a:rPr lang="en-US" sz="2190" b="1" dirty="0" err="1">
                <a:solidFill>
                  <a:srgbClr val="000000"/>
                </a:solidFill>
                <a:latin typeface="MS Gothic" charset="0"/>
                <a:ea typeface="MS Gothic" charset="0"/>
              </a:rPr>
              <a:t>다이어그램</a:t>
            </a:r>
            <a:endParaRPr lang="ko-KR" altLang="en-US" sz="2190" b="1" dirty="0">
              <a:solidFill>
                <a:srgbClr val="000000"/>
              </a:solidFill>
              <a:latin typeface="MS Gothic" charset="0"/>
              <a:ea typeface="MS Gothic" charset="0"/>
            </a:endParaRPr>
          </a:p>
        </p:txBody>
      </p:sp>
      <p:sp>
        <p:nvSpPr>
          <p:cNvPr id="37" name="텍스트 상자 24"/>
          <p:cNvSpPr txBox="1">
            <a:spLocks/>
          </p:cNvSpPr>
          <p:nvPr/>
        </p:nvSpPr>
        <p:spPr>
          <a:xfrm>
            <a:off x="12549505" y="5252720"/>
            <a:ext cx="4406265" cy="564515"/>
          </a:xfrm>
          <a:prstGeom prst="rect">
            <a:avLst/>
          </a:prstGeom>
        </p:spPr>
        <p:txBody>
          <a:bodyPr vert="horz" wrap="square" lIns="0" tIns="0" rIns="0" bIns="0" numCol="1" rtlCol="1" anchor="t">
            <a:spAutoFit/>
          </a:bodyPr>
          <a:lstStyle/>
          <a:p>
            <a:pPr marL="0" indent="0" algn="ctr" latinLnBrk="0">
              <a:lnSpc>
                <a:spcPts val="4550"/>
              </a:lnSpc>
              <a:buFontTx/>
              <a:buNone/>
            </a:pPr>
            <a:r>
              <a:rPr lang="en-US" sz="3500" dirty="0" err="1">
                <a:solidFill>
                  <a:srgbClr val="003EA8"/>
                </a:solidFill>
                <a:ea typeface="Noto Sans KR" panose="020B0200000000000000" charset="-127"/>
              </a:rPr>
              <a:t>김민지</a:t>
            </a:r>
            <a:endParaRPr lang="ko-KR" altLang="en-US" sz="3500" dirty="0">
              <a:solidFill>
                <a:srgbClr val="003EA8"/>
              </a:solidFill>
              <a:ea typeface="Noto Sans KR" panose="020B0200000000000000" charset="-127"/>
            </a:endParaRPr>
          </a:p>
        </p:txBody>
      </p:sp>
      <p:sp>
        <p:nvSpPr>
          <p:cNvPr id="38" name="텍스트 상자 25"/>
          <p:cNvSpPr txBox="1">
            <a:spLocks/>
          </p:cNvSpPr>
          <p:nvPr/>
        </p:nvSpPr>
        <p:spPr>
          <a:xfrm>
            <a:off x="12549505" y="6057900"/>
            <a:ext cx="4406265" cy="725805"/>
          </a:xfrm>
          <a:prstGeom prst="rect">
            <a:avLst/>
          </a:prstGeom>
        </p:spPr>
        <p:txBody>
          <a:bodyPr vert="horz" wrap="square" lIns="0" tIns="0" rIns="0" bIns="0" numCol="1" rtlCol="1" anchor="t">
            <a:spAutoFit/>
          </a:bodyPr>
          <a:lstStyle/>
          <a:p>
            <a:pPr marL="0" indent="0" algn="ctr" latinLnBrk="0">
              <a:lnSpc>
                <a:spcPts val="2859"/>
              </a:lnSpc>
              <a:buFontTx/>
              <a:buNone/>
            </a:pPr>
            <a:r>
              <a:rPr lang="en-US" sz="2190" b="1" dirty="0" err="1">
                <a:solidFill>
                  <a:srgbClr val="000000"/>
                </a:solidFill>
                <a:latin typeface="MS Gothic" panose="020B0609070205080204" pitchFamily="49" charset="-128"/>
                <a:ea typeface="MS Gothic" panose="020B0609070205080204" pitchFamily="49" charset="-128"/>
              </a:rPr>
              <a:t>상품</a:t>
            </a:r>
            <a:r>
              <a:rPr lang="en-US" sz="2190" b="1" dirty="0">
                <a:solidFill>
                  <a:srgbClr val="000000"/>
                </a:solidFill>
                <a:latin typeface="MS Gothic" panose="020B0609070205080204" pitchFamily="49" charset="-128"/>
                <a:ea typeface="MS Gothic" panose="020B0609070205080204" pitchFamily="49" charset="-128"/>
              </a:rPr>
              <a:t>/</a:t>
            </a:r>
            <a:r>
              <a:rPr lang="en-US" sz="2190" b="1" dirty="0" err="1">
                <a:solidFill>
                  <a:srgbClr val="000000"/>
                </a:solidFill>
                <a:latin typeface="MS Gothic" panose="020B0609070205080204" pitchFamily="49" charset="-128"/>
                <a:ea typeface="MS Gothic" panose="020B0609070205080204" pitchFamily="49" charset="-128"/>
              </a:rPr>
              <a:t>주문</a:t>
            </a:r>
            <a:r>
              <a:rPr lang="en-US" sz="2190" b="1" dirty="0">
                <a:solidFill>
                  <a:srgbClr val="000000"/>
                </a:solidFill>
                <a:latin typeface="MS Gothic" panose="020B0609070205080204" pitchFamily="49" charset="-128"/>
                <a:ea typeface="MS Gothic" panose="020B0609070205080204" pitchFamily="49" charset="-128"/>
              </a:rPr>
              <a:t> </a:t>
            </a:r>
            <a:r>
              <a:rPr lang="en-US" sz="2190" b="1" dirty="0" err="1">
                <a:solidFill>
                  <a:srgbClr val="000000"/>
                </a:solidFill>
                <a:latin typeface="MS Gothic" panose="020B0609070205080204" pitchFamily="49" charset="-128"/>
                <a:ea typeface="MS Gothic" panose="020B0609070205080204" pitchFamily="49" charset="-128"/>
              </a:rPr>
              <a:t>관련</a:t>
            </a:r>
            <a:r>
              <a:rPr lang="en-US" sz="2190" b="1" dirty="0">
                <a:solidFill>
                  <a:srgbClr val="000000"/>
                </a:solidFill>
                <a:latin typeface="MS Gothic" panose="020B0609070205080204" pitchFamily="49" charset="-128"/>
                <a:ea typeface="MS Gothic" panose="020B0609070205080204" pitchFamily="49" charset="-128"/>
              </a:rPr>
              <a:t> </a:t>
            </a:r>
            <a:r>
              <a:rPr lang="en-US" sz="2190" b="1" dirty="0" err="1">
                <a:solidFill>
                  <a:srgbClr val="000000"/>
                </a:solidFill>
                <a:latin typeface="MS Gothic" panose="020B0609070205080204" pitchFamily="49" charset="-128"/>
                <a:ea typeface="MS Gothic" panose="020B0609070205080204" pitchFamily="49" charset="-128"/>
              </a:rPr>
              <a:t>프론트&amp;백엔드</a:t>
            </a:r>
            <a:r>
              <a:rPr lang="en-US" sz="2190" b="1" dirty="0">
                <a:solidFill>
                  <a:srgbClr val="000000"/>
                </a:solidFill>
                <a:latin typeface="MS Gothic" panose="020B0609070205080204" pitchFamily="49" charset="-128"/>
                <a:ea typeface="MS Gothic" panose="020B0609070205080204" pitchFamily="49" charset="-128"/>
              </a:rPr>
              <a:t> </a:t>
            </a:r>
            <a:endParaRPr lang="ko-KR" altLang="en-US" sz="2190" b="1" dirty="0">
              <a:solidFill>
                <a:srgbClr val="000000"/>
              </a:solidFill>
              <a:latin typeface="MS Gothic" panose="020B0609070205080204" pitchFamily="49" charset="-128"/>
              <a:ea typeface="Noto Sans KR" panose="020B0200000000000000" charset="-127"/>
            </a:endParaRPr>
          </a:p>
          <a:p>
            <a:pPr marL="0" indent="0" algn="ctr" latinLnBrk="0">
              <a:lnSpc>
                <a:spcPts val="2859"/>
              </a:lnSpc>
              <a:buFontTx/>
              <a:buNone/>
            </a:pPr>
            <a:r>
              <a:rPr lang="en-US" sz="2190" b="1" dirty="0" err="1">
                <a:solidFill>
                  <a:srgbClr val="000000"/>
                </a:solidFill>
                <a:latin typeface="MS Gothic" panose="020B0609070205080204" pitchFamily="49" charset="-128"/>
                <a:ea typeface="MS Gothic" panose="020B0609070205080204" pitchFamily="49" charset="-128"/>
              </a:rPr>
              <a:t>유효성</a:t>
            </a:r>
            <a:r>
              <a:rPr lang="en-US" sz="2190" b="1" dirty="0">
                <a:solidFill>
                  <a:srgbClr val="000000"/>
                </a:solidFill>
                <a:latin typeface="MS Gothic" panose="020B0609070205080204" pitchFamily="49" charset="-128"/>
                <a:ea typeface="MS Gothic" panose="020B0609070205080204" pitchFamily="49" charset="-128"/>
              </a:rPr>
              <a:t> </a:t>
            </a:r>
            <a:r>
              <a:rPr lang="en-US" sz="2190" b="1" dirty="0" err="1">
                <a:solidFill>
                  <a:srgbClr val="000000"/>
                </a:solidFill>
                <a:latin typeface="MS Gothic" panose="020B0609070205080204" pitchFamily="49" charset="-128"/>
                <a:ea typeface="MS Gothic" panose="020B0609070205080204" pitchFamily="49" charset="-128"/>
              </a:rPr>
              <a:t>체크</a:t>
            </a:r>
            <a:r>
              <a:rPr lang="en-US" sz="2190" b="1" dirty="0">
                <a:solidFill>
                  <a:srgbClr val="000000"/>
                </a:solidFill>
                <a:latin typeface="MS Gothic" panose="020B0609070205080204" pitchFamily="49" charset="-128"/>
                <a:ea typeface="MS Gothic" panose="020B0609070205080204" pitchFamily="49" charset="-128"/>
              </a:rPr>
              <a:t> 등 </a:t>
            </a:r>
            <a:r>
              <a:rPr lang="en-US" sz="2190" b="1" dirty="0" err="1">
                <a:solidFill>
                  <a:srgbClr val="000000"/>
                </a:solidFill>
                <a:latin typeface="MS Gothic" panose="020B0609070205080204" pitchFamily="49" charset="-128"/>
                <a:ea typeface="MS Gothic" panose="020B0609070205080204" pitchFamily="49" charset="-128"/>
              </a:rPr>
              <a:t>편의</a:t>
            </a:r>
            <a:r>
              <a:rPr lang="en-US" sz="2190" b="1" dirty="0">
                <a:solidFill>
                  <a:srgbClr val="000000"/>
                </a:solidFill>
                <a:latin typeface="MS Gothic" panose="020B0609070205080204" pitchFamily="49" charset="-128"/>
                <a:ea typeface="MS Gothic" panose="020B0609070205080204" pitchFamily="49" charset="-128"/>
              </a:rPr>
              <a:t> </a:t>
            </a:r>
            <a:r>
              <a:rPr lang="en-US" sz="2190" b="1" dirty="0" err="1">
                <a:solidFill>
                  <a:srgbClr val="000000"/>
                </a:solidFill>
                <a:latin typeface="MS Gothic" panose="020B0609070205080204" pitchFamily="49" charset="-128"/>
                <a:ea typeface="MS Gothic" panose="020B0609070205080204" pitchFamily="49" charset="-128"/>
              </a:rPr>
              <a:t>기능</a:t>
            </a:r>
            <a:endParaRPr lang="ko-KR" altLang="en-US" sz="2190" b="1" dirty="0">
              <a:solidFill>
                <a:srgbClr val="000000"/>
              </a:solidFill>
              <a:latin typeface="MS Gothic" panose="020B0609070205080204" pitchFamily="49" charset="-128"/>
              <a:ea typeface="Noto Sans KR" panose="020B0200000000000000" charset="-127"/>
            </a:endParaRPr>
          </a:p>
        </p:txBody>
      </p:sp>
      <p:sp>
        <p:nvSpPr>
          <p:cNvPr id="41" name="텍스트 상자 28"/>
          <p:cNvSpPr txBox="1">
            <a:spLocks/>
          </p:cNvSpPr>
          <p:nvPr/>
        </p:nvSpPr>
        <p:spPr>
          <a:xfrm>
            <a:off x="12548235" y="2372995"/>
            <a:ext cx="4406265" cy="564515"/>
          </a:xfrm>
          <a:prstGeom prst="rect">
            <a:avLst/>
          </a:prstGeom>
        </p:spPr>
        <p:txBody>
          <a:bodyPr vert="horz" wrap="square" lIns="0" tIns="0" rIns="0" bIns="0" numCol="1" rtlCol="1" anchor="t">
            <a:spAutoFit/>
          </a:bodyPr>
          <a:lstStyle/>
          <a:p>
            <a:pPr marL="0" indent="0" algn="ctr" latinLnBrk="0">
              <a:lnSpc>
                <a:spcPts val="4550"/>
              </a:lnSpc>
              <a:buFontTx/>
              <a:buNone/>
            </a:pPr>
            <a:r>
              <a:rPr lang="en-US" sz="3500" dirty="0" err="1">
                <a:solidFill>
                  <a:srgbClr val="003EA8"/>
                </a:solidFill>
                <a:ea typeface="Noto Sans KR" panose="020B0200000000000000" charset="-127"/>
              </a:rPr>
              <a:t>이문희</a:t>
            </a:r>
            <a:endParaRPr lang="ko-KR" altLang="en-US" sz="3500" dirty="0">
              <a:solidFill>
                <a:srgbClr val="003EA8"/>
              </a:solidFill>
              <a:ea typeface="Noto Sans KR" panose="020B0200000000000000" charset="-127"/>
            </a:endParaRPr>
          </a:p>
        </p:txBody>
      </p:sp>
      <p:sp>
        <p:nvSpPr>
          <p:cNvPr id="42" name="텍스트 상자 29"/>
          <p:cNvSpPr txBox="1">
            <a:spLocks/>
          </p:cNvSpPr>
          <p:nvPr/>
        </p:nvSpPr>
        <p:spPr>
          <a:xfrm>
            <a:off x="12557125" y="3178175"/>
            <a:ext cx="4445635" cy="1088390"/>
          </a:xfrm>
          <a:prstGeom prst="rect">
            <a:avLst/>
          </a:prstGeom>
        </p:spPr>
        <p:txBody>
          <a:bodyPr vert="horz" wrap="square" lIns="0" tIns="0" rIns="0" bIns="0" numCol="1" rtlCol="1" anchor="t">
            <a:spAutoFit/>
          </a:bodyPr>
          <a:lstStyle/>
          <a:p>
            <a:pPr marL="0" indent="0" algn="ctr" latinLnBrk="0">
              <a:lnSpc>
                <a:spcPts val="2859"/>
              </a:lnSpc>
              <a:buFontTx/>
              <a:buNone/>
            </a:pPr>
            <a:r>
              <a:rPr lang="en-US" sz="2190" b="1">
                <a:solidFill>
                  <a:srgbClr val="000000"/>
                </a:solidFill>
                <a:latin typeface="MS Gothic" charset="0"/>
                <a:ea typeface="MS Gothic" charset="0"/>
              </a:rPr>
              <a:t>로그인,회원관리 백엔드 &amp; 프론트엔드, 관리자 페이지 백엔드 &amp; 프론트엔드, PPT 제작</a:t>
            </a:r>
            <a:endParaRPr lang="ko-KR" altLang="en-US" sz="2190" b="1">
              <a:solidFill>
                <a:srgbClr val="000000"/>
              </a:solidFill>
              <a:latin typeface="MS Gothic" charset="0"/>
              <a:ea typeface="MS Gothic" charset="0"/>
            </a:endParaRPr>
          </a:p>
        </p:txBody>
      </p:sp>
      <p:sp>
        <p:nvSpPr>
          <p:cNvPr id="44" name="텍스트 상자 31"/>
          <p:cNvSpPr txBox="1">
            <a:spLocks/>
          </p:cNvSpPr>
          <p:nvPr/>
        </p:nvSpPr>
        <p:spPr>
          <a:xfrm>
            <a:off x="12566015" y="7811770"/>
            <a:ext cx="4406265" cy="564515"/>
          </a:xfrm>
          <a:prstGeom prst="rect">
            <a:avLst/>
          </a:prstGeom>
        </p:spPr>
        <p:txBody>
          <a:bodyPr vert="horz" wrap="square" lIns="0" tIns="0" rIns="0" bIns="0" numCol="1" rtlCol="1" anchor="t">
            <a:spAutoFit/>
          </a:bodyPr>
          <a:lstStyle/>
          <a:p>
            <a:pPr marL="0" indent="0" algn="ctr" latinLnBrk="0">
              <a:lnSpc>
                <a:spcPts val="4550"/>
              </a:lnSpc>
              <a:buFontTx/>
              <a:buNone/>
            </a:pPr>
            <a:r>
              <a:rPr lang="en-US" sz="3500" dirty="0" err="1">
                <a:solidFill>
                  <a:srgbClr val="003EA8"/>
                </a:solidFill>
                <a:ea typeface="Noto Sans KR" panose="020B0200000000000000" charset="-127"/>
              </a:rPr>
              <a:t>최영호</a:t>
            </a:r>
            <a:endParaRPr lang="ko-KR" altLang="en-US" sz="3500" dirty="0">
              <a:solidFill>
                <a:srgbClr val="003EA8"/>
              </a:solidFill>
              <a:ea typeface="Noto Sans KR" panose="020B0200000000000000" charset="-127"/>
            </a:endParaRPr>
          </a:p>
        </p:txBody>
      </p:sp>
      <p:sp>
        <p:nvSpPr>
          <p:cNvPr id="45" name="텍스트 상자 32"/>
          <p:cNvSpPr txBox="1">
            <a:spLocks/>
          </p:cNvSpPr>
          <p:nvPr/>
        </p:nvSpPr>
        <p:spPr>
          <a:xfrm>
            <a:off x="12566015" y="8616950"/>
            <a:ext cx="4406265" cy="725805"/>
          </a:xfrm>
          <a:prstGeom prst="rect">
            <a:avLst/>
          </a:prstGeom>
        </p:spPr>
        <p:txBody>
          <a:bodyPr vert="horz" wrap="square" lIns="0" tIns="0" rIns="0" bIns="0" numCol="1" rtlCol="1" anchor="t">
            <a:spAutoFit/>
          </a:bodyPr>
          <a:lstStyle/>
          <a:p>
            <a:pPr marL="0" indent="0" algn="ctr" latinLnBrk="0">
              <a:lnSpc>
                <a:spcPts val="2859"/>
              </a:lnSpc>
              <a:buFontTx/>
              <a:buNone/>
            </a:pPr>
            <a:r>
              <a:rPr lang="en-US" sz="2190" b="1" dirty="0" err="1">
                <a:solidFill>
                  <a:srgbClr val="000000"/>
                </a:solidFill>
                <a:latin typeface="MS Gothic" charset="0"/>
                <a:ea typeface="MS Gothic" charset="0"/>
              </a:rPr>
              <a:t>체험</a:t>
            </a:r>
            <a:r>
              <a:rPr lang="en-US" sz="2190" b="1" dirty="0">
                <a:solidFill>
                  <a:srgbClr val="000000"/>
                </a:solidFill>
                <a:latin typeface="MS Gothic" charset="0"/>
                <a:ea typeface="MS Gothic" charset="0"/>
              </a:rPr>
              <a:t> </a:t>
            </a:r>
            <a:r>
              <a:rPr lang="en-US" sz="2190" b="1" dirty="0" err="1">
                <a:solidFill>
                  <a:srgbClr val="000000"/>
                </a:solidFill>
                <a:latin typeface="MS Gothic" charset="0"/>
                <a:ea typeface="MS Gothic" charset="0"/>
              </a:rPr>
              <a:t>예약</a:t>
            </a:r>
            <a:r>
              <a:rPr lang="en-US" sz="2190" b="1" dirty="0">
                <a:solidFill>
                  <a:srgbClr val="000000"/>
                </a:solidFill>
                <a:latin typeface="MS Gothic" charset="0"/>
                <a:ea typeface="MS Gothic" charset="0"/>
              </a:rPr>
              <a:t> </a:t>
            </a:r>
            <a:r>
              <a:rPr lang="en-US" sz="2190" b="1" dirty="0" err="1">
                <a:solidFill>
                  <a:srgbClr val="000000"/>
                </a:solidFill>
                <a:latin typeface="MS Gothic" charset="0"/>
                <a:ea typeface="MS Gothic" charset="0"/>
              </a:rPr>
              <a:t>프론트&amp;백엔드</a:t>
            </a:r>
            <a:endParaRPr lang="en-US" sz="2190" b="1" dirty="0">
              <a:solidFill>
                <a:srgbClr val="000000"/>
              </a:solidFill>
              <a:latin typeface="MS Gothic" charset="0"/>
              <a:ea typeface="MS Gothic" charset="0"/>
            </a:endParaRPr>
          </a:p>
          <a:p>
            <a:pPr marL="0" indent="0" algn="ctr" latinLnBrk="0">
              <a:lnSpc>
                <a:spcPts val="2859"/>
              </a:lnSpc>
              <a:buFontTx/>
              <a:buNone/>
            </a:pPr>
            <a:r>
              <a:rPr lang="en-US" sz="2190" b="1" dirty="0" err="1">
                <a:solidFill>
                  <a:srgbClr val="000000"/>
                </a:solidFill>
                <a:latin typeface="MS Gothic" charset="0"/>
                <a:ea typeface="MS Gothic" charset="0"/>
              </a:rPr>
              <a:t>예약</a:t>
            </a:r>
            <a:r>
              <a:rPr lang="en-US" sz="2190" b="1" dirty="0">
                <a:solidFill>
                  <a:srgbClr val="000000"/>
                </a:solidFill>
                <a:latin typeface="MS Gothic" charset="0"/>
                <a:ea typeface="MS Gothic" charset="0"/>
              </a:rPr>
              <a:t> </a:t>
            </a:r>
            <a:r>
              <a:rPr lang="en-US" sz="2190" b="1" dirty="0" err="1">
                <a:solidFill>
                  <a:srgbClr val="000000"/>
                </a:solidFill>
                <a:latin typeface="MS Gothic" charset="0"/>
                <a:ea typeface="MS Gothic" charset="0"/>
              </a:rPr>
              <a:t>신청</a:t>
            </a:r>
            <a:r>
              <a:rPr lang="en-US" sz="2190" b="1" dirty="0">
                <a:solidFill>
                  <a:srgbClr val="000000"/>
                </a:solidFill>
                <a:latin typeface="MS Gothic" charset="0"/>
                <a:ea typeface="MS Gothic" charset="0"/>
              </a:rPr>
              <a:t> </a:t>
            </a:r>
            <a:r>
              <a:rPr lang="en-US" sz="2190" b="1" dirty="0" err="1">
                <a:solidFill>
                  <a:srgbClr val="000000"/>
                </a:solidFill>
                <a:latin typeface="MS Gothic" charset="0"/>
                <a:ea typeface="MS Gothic" charset="0"/>
              </a:rPr>
              <a:t>취소</a:t>
            </a:r>
            <a:r>
              <a:rPr lang="en-US" sz="2190" b="1" dirty="0">
                <a:solidFill>
                  <a:srgbClr val="000000"/>
                </a:solidFill>
                <a:latin typeface="MS Gothic" charset="0"/>
                <a:ea typeface="MS Gothic" charset="0"/>
              </a:rPr>
              <a:t> </a:t>
            </a:r>
            <a:r>
              <a:rPr lang="en-US" sz="2190" b="1" dirty="0" err="1">
                <a:solidFill>
                  <a:srgbClr val="000000"/>
                </a:solidFill>
                <a:latin typeface="MS Gothic" charset="0"/>
                <a:ea typeface="MS Gothic" charset="0"/>
              </a:rPr>
              <a:t>기능</a:t>
            </a:r>
            <a:endParaRPr lang="ko-KR" altLang="en-US" sz="2190" b="1" dirty="0">
              <a:solidFill>
                <a:srgbClr val="000000"/>
              </a:solidFill>
              <a:latin typeface="MS Gothic" charset="0"/>
              <a:ea typeface="MS Gothic" charset="0"/>
            </a:endParaRPr>
          </a:p>
        </p:txBody>
      </p:sp>
      <p:cxnSp>
        <p:nvCxnSpPr>
          <p:cNvPr id="57" name="도형 1"/>
          <p:cNvCxnSpPr/>
          <p:nvPr/>
        </p:nvCxnSpPr>
        <p:spPr>
          <a:xfrm flipV="1">
            <a:off x="1624330" y="1826895"/>
            <a:ext cx="16647795" cy="1905"/>
          </a:xfrm>
          <a:prstGeom prst="line">
            <a:avLst/>
          </a:prstGeom>
          <a:ln w="28575" cap="flat" cmpd="sng">
            <a:solidFill>
              <a:srgbClr val="003EA8">
                <a:alpha val="100000"/>
              </a:srgbClr>
            </a:solidFill>
            <a:prstDash val="solid"/>
            <a:roun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5"/>
          <p:cNvGrpSpPr>
            <a:grpSpLocks/>
          </p:cNvGrpSpPr>
          <p:nvPr/>
        </p:nvGrpSpPr>
        <p:grpSpPr>
          <a:xfrm>
            <a:off x="1219200" y="657225"/>
            <a:ext cx="15795625" cy="1907540"/>
            <a:chOff x="1219200" y="657225"/>
            <a:chExt cx="15795625" cy="1907540"/>
          </a:xfrm>
        </p:grpSpPr>
        <p:sp>
          <p:nvSpPr>
            <p:cNvPr id="5" name="Rect 0"/>
            <p:cNvSpPr>
              <a:spLocks/>
            </p:cNvSpPr>
            <p:nvPr/>
          </p:nvSpPr>
          <p:spPr>
            <a:xfrm>
              <a:off x="1219200" y="657225"/>
              <a:ext cx="15795625" cy="1907540"/>
            </a:xfrm>
            <a:custGeom>
              <a:avLst/>
              <a:gdLst>
                <a:gd name="TX0" fmla="*/ 0 w 5762067"/>
                <a:gd name="TY0" fmla="*/ 0 h 695694"/>
                <a:gd name="TX1" fmla="*/ 5762066 w 5762067"/>
                <a:gd name="TY1" fmla="*/ 0 h 695694"/>
                <a:gd name="TX2" fmla="*/ 5762066 w 5762067"/>
                <a:gd name="TY2" fmla="*/ 695693 h 695694"/>
                <a:gd name="TX3" fmla="*/ 0 w 5762067"/>
                <a:gd name="TY3" fmla="*/ 695693 h 695694"/>
              </a:gdLst>
              <a:ahLst/>
              <a:cxnLst>
                <a:cxn ang="0">
                  <a:pos x="TX0" y="TY0"/>
                </a:cxn>
                <a:cxn ang="0">
                  <a:pos x="TX1" y="TY1"/>
                </a:cxn>
                <a:cxn ang="0">
                  <a:pos x="TX2" y="TY2"/>
                </a:cxn>
                <a:cxn ang="0">
                  <a:pos x="TX3" y="TY3"/>
                </a:cxn>
              </a:cxnLst>
              <a:rect l="l" t="t" r="r" b="b"/>
              <a:pathLst>
                <a:path w="5762067" h="695694">
                  <a:moveTo>
                    <a:pt x="0" y="0"/>
                  </a:moveTo>
                  <a:lnTo>
                    <a:pt x="5762066" y="0"/>
                  </a:lnTo>
                  <a:lnTo>
                    <a:pt x="5762066" y="695693"/>
                  </a:lnTo>
                  <a:lnTo>
                    <a:pt x="0" y="695693"/>
                  </a:lnTo>
                  <a:close/>
                </a:path>
              </a:pathLst>
            </a:custGeom>
            <a:solidFill>
              <a:srgbClr val="FFFFFF"/>
            </a:solidFill>
          </p:spPr>
          <p:txBody>
            <a:bodyPr vert="horz" wrap="square" lIns="0" tIns="0" rIns="0" bIns="0" anchor="t">
              <a:noAutofit/>
            </a:bodyPr>
            <a:lstStyle/>
            <a:p>
              <a:pPr marL="0" indent="0"/>
              <a:endParaRPr lang="ko-KR" altLang="en-US"/>
            </a:p>
          </p:txBody>
        </p:sp>
      </p:grpSp>
      <p:sp>
        <p:nvSpPr>
          <p:cNvPr id="6" name="Rect 0"/>
          <p:cNvSpPr>
            <a:spLocks/>
          </p:cNvSpPr>
          <p:nvPr/>
        </p:nvSpPr>
        <p:spPr>
          <a:xfrm>
            <a:off x="-3685540" y="-290195"/>
            <a:ext cx="9689465" cy="2343785"/>
          </a:xfrm>
          <a:custGeom>
            <a:avLst/>
            <a:gdLst>
              <a:gd name="TX0" fmla="*/ 0 w 9688915"/>
              <a:gd name="TY0" fmla="*/ 0 h 2342957"/>
              <a:gd name="TX1" fmla="*/ 9688914 w 9688915"/>
              <a:gd name="TY1" fmla="*/ 0 h 2342957"/>
              <a:gd name="TX2" fmla="*/ 9688914 w 9688915"/>
              <a:gd name="TY2" fmla="*/ 2342955 h 2342957"/>
              <a:gd name="TX3" fmla="*/ 0 w 9688915"/>
              <a:gd name="TY3" fmla="*/ 2342955 h 2342957"/>
              <a:gd name="TX4" fmla="*/ 0 w 9688915"/>
              <a:gd name="TY4" fmla="*/ 0 h 2342957"/>
            </a:gdLst>
            <a:ahLst/>
            <a:cxnLst>
              <a:cxn ang="0">
                <a:pos x="TX0" y="TY0"/>
              </a:cxn>
              <a:cxn ang="0">
                <a:pos x="TX1" y="TY1"/>
              </a:cxn>
              <a:cxn ang="0">
                <a:pos x="TX2" y="TY2"/>
              </a:cxn>
              <a:cxn ang="0">
                <a:pos x="TX3" y="TY3"/>
              </a:cxn>
              <a:cxn ang="0">
                <a:pos x="TX4" y="TY4"/>
              </a:cxn>
            </a:cxnLst>
            <a:rect l="l" t="t" r="r" b="b"/>
            <a:pathLst>
              <a:path w="9688915" h="2342957">
                <a:moveTo>
                  <a:pt x="0" y="0"/>
                </a:moveTo>
                <a:lnTo>
                  <a:pt x="9688914" y="0"/>
                </a:lnTo>
                <a:lnTo>
                  <a:pt x="9688914" y="2342955"/>
                </a:lnTo>
                <a:lnTo>
                  <a:pt x="0" y="2342955"/>
                </a:lnTo>
                <a:lnTo>
                  <a:pt x="0" y="0"/>
                </a:lnTo>
                <a:close/>
              </a:path>
            </a:pathLst>
          </a:custGeom>
          <a:blipFill rotWithShape="1">
            <a:blip r:embed="rId2" cstate="print">
              <a:extLst>
                <a:ext uri="{28A0092B-C50C-407E-A947-70E740481C1C}">
                  <a14:useLocalDpi xmlns:a14="http://schemas.microsoft.com/office/drawing/2010/main" val="0"/>
                </a:ext>
              </a:extLst>
            </a:blip>
            <a:stretch>
              <a:fillRect/>
            </a:stretch>
          </a:blipFill>
        </p:spPr>
        <p:txBody>
          <a:bodyPr vert="horz" wrap="square" lIns="0" tIns="0" rIns="0" bIns="0" anchor="t">
            <a:noAutofit/>
          </a:bodyPr>
          <a:lstStyle/>
          <a:p>
            <a:pPr marL="0" indent="0"/>
            <a:endParaRPr lang="ko-KR" altLang="en-US"/>
          </a:p>
        </p:txBody>
      </p:sp>
      <p:sp>
        <p:nvSpPr>
          <p:cNvPr id="7" name="Rect 0"/>
          <p:cNvSpPr>
            <a:spLocks/>
          </p:cNvSpPr>
          <p:nvPr/>
        </p:nvSpPr>
        <p:spPr>
          <a:xfrm>
            <a:off x="-3757295" y="-361950"/>
            <a:ext cx="9689465" cy="2343785"/>
          </a:xfrm>
          <a:custGeom>
            <a:avLst/>
            <a:gdLst>
              <a:gd name="TX0" fmla="*/ 0 w 9688915"/>
              <a:gd name="TY0" fmla="*/ 0 h 2342957"/>
              <a:gd name="TX1" fmla="*/ 9688914 w 9688915"/>
              <a:gd name="TY1" fmla="*/ 0 h 2342957"/>
              <a:gd name="TX2" fmla="*/ 9688914 w 9688915"/>
              <a:gd name="TY2" fmla="*/ 2342955 h 2342957"/>
              <a:gd name="TX3" fmla="*/ 0 w 9688915"/>
              <a:gd name="TY3" fmla="*/ 2342955 h 2342957"/>
              <a:gd name="TX4" fmla="*/ 0 w 9688915"/>
              <a:gd name="TY4" fmla="*/ 0 h 2342957"/>
            </a:gdLst>
            <a:ahLst/>
            <a:cxnLst>
              <a:cxn ang="0">
                <a:pos x="TX0" y="TY0"/>
              </a:cxn>
              <a:cxn ang="0">
                <a:pos x="TX1" y="TY1"/>
              </a:cxn>
              <a:cxn ang="0">
                <a:pos x="TX2" y="TY2"/>
              </a:cxn>
              <a:cxn ang="0">
                <a:pos x="TX3" y="TY3"/>
              </a:cxn>
              <a:cxn ang="0">
                <a:pos x="TX4" y="TY4"/>
              </a:cxn>
            </a:cxnLst>
            <a:rect l="l" t="t" r="r" b="b"/>
            <a:pathLst>
              <a:path w="9688915" h="2342957">
                <a:moveTo>
                  <a:pt x="0" y="0"/>
                </a:moveTo>
                <a:lnTo>
                  <a:pt x="9688914" y="0"/>
                </a:lnTo>
                <a:lnTo>
                  <a:pt x="9688914" y="2342955"/>
                </a:lnTo>
                <a:lnTo>
                  <a:pt x="0" y="2342955"/>
                </a:lnTo>
                <a:lnTo>
                  <a:pt x="0" y="0"/>
                </a:lnTo>
                <a:close/>
              </a:path>
            </a:pathLst>
          </a:custGeom>
          <a:blipFill rotWithShape="1">
            <a:blip r:embed="rId2" cstate="print">
              <a:extLst>
                <a:ext uri="{28A0092B-C50C-407E-A947-70E740481C1C}">
                  <a14:useLocalDpi xmlns:a14="http://schemas.microsoft.com/office/drawing/2010/main" val="0"/>
                </a:ext>
              </a:extLst>
            </a:blip>
            <a:stretch>
              <a:fillRect/>
            </a:stretch>
          </a:blipFill>
        </p:spPr>
        <p:txBody>
          <a:bodyPr vert="horz" wrap="square" lIns="0" tIns="0" rIns="0" bIns="0" anchor="t">
            <a:noAutofit/>
          </a:bodyPr>
          <a:lstStyle/>
          <a:p>
            <a:pPr marL="0" indent="0"/>
            <a:endParaRPr lang="ko-KR" altLang="en-US"/>
          </a:p>
        </p:txBody>
      </p:sp>
      <p:sp>
        <p:nvSpPr>
          <p:cNvPr id="9" name="Rect 0"/>
          <p:cNvSpPr>
            <a:spLocks/>
          </p:cNvSpPr>
          <p:nvPr/>
        </p:nvSpPr>
        <p:spPr>
          <a:xfrm>
            <a:off x="10570845" y="8508365"/>
            <a:ext cx="9689465" cy="2343785"/>
          </a:xfrm>
          <a:custGeom>
            <a:avLst/>
            <a:gdLst>
              <a:gd name="TX0" fmla="*/ 0 w 9688915"/>
              <a:gd name="TY0" fmla="*/ 0 h 2342957"/>
              <a:gd name="TX1" fmla="*/ 9688914 w 9688915"/>
              <a:gd name="TY1" fmla="*/ 0 h 2342957"/>
              <a:gd name="TX2" fmla="*/ 9688914 w 9688915"/>
              <a:gd name="TY2" fmla="*/ 2342955 h 2342957"/>
              <a:gd name="TX3" fmla="*/ 0 w 9688915"/>
              <a:gd name="TY3" fmla="*/ 2342955 h 2342957"/>
              <a:gd name="TX4" fmla="*/ 0 w 9688915"/>
              <a:gd name="TY4" fmla="*/ 0 h 2342957"/>
            </a:gdLst>
            <a:ahLst/>
            <a:cxnLst>
              <a:cxn ang="0">
                <a:pos x="TX0" y="TY0"/>
              </a:cxn>
              <a:cxn ang="0">
                <a:pos x="TX1" y="TY1"/>
              </a:cxn>
              <a:cxn ang="0">
                <a:pos x="TX2" y="TY2"/>
              </a:cxn>
              <a:cxn ang="0">
                <a:pos x="TX3" y="TY3"/>
              </a:cxn>
              <a:cxn ang="0">
                <a:pos x="TX4" y="TY4"/>
              </a:cxn>
            </a:cxnLst>
            <a:rect l="l" t="t" r="r" b="b"/>
            <a:pathLst>
              <a:path w="9688915" h="2342957">
                <a:moveTo>
                  <a:pt x="0" y="0"/>
                </a:moveTo>
                <a:lnTo>
                  <a:pt x="9688914" y="0"/>
                </a:lnTo>
                <a:lnTo>
                  <a:pt x="9688914" y="2342955"/>
                </a:lnTo>
                <a:lnTo>
                  <a:pt x="0" y="2342955"/>
                </a:lnTo>
                <a:lnTo>
                  <a:pt x="0" y="0"/>
                </a:lnTo>
                <a:close/>
              </a:path>
            </a:pathLst>
          </a:custGeom>
          <a:blipFill rotWithShape="1">
            <a:blip r:embed="rId2" cstate="print">
              <a:extLst>
                <a:ext uri="{28A0092B-C50C-407E-A947-70E740481C1C}">
                  <a14:useLocalDpi xmlns:a14="http://schemas.microsoft.com/office/drawing/2010/main" val="0"/>
                </a:ext>
              </a:extLst>
            </a:blip>
            <a:stretch>
              <a:fillRect/>
            </a:stretch>
          </a:blipFill>
        </p:spPr>
        <p:txBody>
          <a:bodyPr vert="horz" wrap="square" lIns="0" tIns="0" rIns="0" bIns="0" anchor="t">
            <a:noAutofit/>
          </a:bodyPr>
          <a:lstStyle/>
          <a:p>
            <a:pPr marL="0" indent="0"/>
            <a:endParaRPr lang="ko-KR" altLang="en-US"/>
          </a:p>
        </p:txBody>
      </p:sp>
      <p:sp>
        <p:nvSpPr>
          <p:cNvPr id="10" name="Rect 0"/>
          <p:cNvSpPr>
            <a:spLocks/>
          </p:cNvSpPr>
          <p:nvPr/>
        </p:nvSpPr>
        <p:spPr>
          <a:xfrm>
            <a:off x="13656945" y="8491220"/>
            <a:ext cx="1447165" cy="1816735"/>
          </a:xfrm>
          <a:custGeom>
            <a:avLst/>
            <a:gdLst>
              <a:gd name="TX0" fmla="*/ 0 w 1446460"/>
              <a:gd name="TY0" fmla="*/ 0 h 1816331"/>
              <a:gd name="TX1" fmla="*/ 1446460 w 1446460"/>
              <a:gd name="TY1" fmla="*/ 0 h 1816331"/>
              <a:gd name="TX2" fmla="*/ 1446460 w 1446460"/>
              <a:gd name="TY2" fmla="*/ 1816331 h 1816331"/>
              <a:gd name="TX3" fmla="*/ 0 w 1446460"/>
              <a:gd name="TY3" fmla="*/ 1816331 h 1816331"/>
              <a:gd name="TX4" fmla="*/ 0 w 1446460"/>
              <a:gd name="TY4" fmla="*/ 0 h 1816331"/>
            </a:gdLst>
            <a:ahLst/>
            <a:cxnLst>
              <a:cxn ang="0">
                <a:pos x="TX0" y="TY0"/>
              </a:cxn>
              <a:cxn ang="0">
                <a:pos x="TX1" y="TY1"/>
              </a:cxn>
              <a:cxn ang="0">
                <a:pos x="TX2" y="TY2"/>
              </a:cxn>
              <a:cxn ang="0">
                <a:pos x="TX3" y="TY3"/>
              </a:cxn>
              <a:cxn ang="0">
                <a:pos x="TX4" y="TY4"/>
              </a:cxn>
            </a:cxnLst>
            <a:rect l="l" t="t" r="r" b="b"/>
            <a:pathLst>
              <a:path w="1446460" h="1816331">
                <a:moveTo>
                  <a:pt x="0" y="0"/>
                </a:moveTo>
                <a:lnTo>
                  <a:pt x="1446460" y="0"/>
                </a:lnTo>
                <a:lnTo>
                  <a:pt x="1446460" y="1816331"/>
                </a:lnTo>
                <a:lnTo>
                  <a:pt x="0" y="1816331"/>
                </a:lnTo>
                <a:lnTo>
                  <a:pt x="0" y="0"/>
                </a:lnTo>
                <a:close/>
              </a:path>
            </a:pathLst>
          </a:custGeom>
          <a:blipFill rotWithShape="1">
            <a:blip r:embed="rId3" cstate="print">
              <a:extLst>
                <a:ext uri="{28A0092B-C50C-407E-A947-70E740481C1C}">
                  <a14:useLocalDpi xmlns:a14="http://schemas.microsoft.com/office/drawing/2010/main" val="0"/>
                </a:ext>
              </a:extLst>
            </a:blip>
            <a:stretch>
              <a:fillRect/>
            </a:stretch>
          </a:blipFill>
        </p:spPr>
        <p:txBody>
          <a:bodyPr vert="horz" wrap="square" lIns="0" tIns="0" rIns="0" bIns="0" anchor="t">
            <a:noAutofit/>
          </a:bodyPr>
          <a:lstStyle/>
          <a:p>
            <a:pPr marL="0" indent="0"/>
            <a:endParaRPr lang="ko-KR" altLang="en-US"/>
          </a:p>
        </p:txBody>
      </p:sp>
      <p:sp>
        <p:nvSpPr>
          <p:cNvPr id="11" name="텍스트 상자 16"/>
          <p:cNvSpPr txBox="1">
            <a:spLocks/>
          </p:cNvSpPr>
          <p:nvPr/>
        </p:nvSpPr>
        <p:spPr>
          <a:xfrm>
            <a:off x="5471160" y="4458335"/>
            <a:ext cx="7338695" cy="1372870"/>
          </a:xfrm>
          <a:prstGeom prst="rect">
            <a:avLst/>
          </a:prstGeom>
        </p:spPr>
        <p:txBody>
          <a:bodyPr vert="horz" wrap="square" lIns="0" tIns="0" rIns="0" bIns="0" numCol="1" rtlCol="1" anchor="t">
            <a:spAutoFit/>
          </a:bodyPr>
          <a:lstStyle/>
          <a:p>
            <a:pPr marL="0" indent="0" algn="ctr" latinLnBrk="0">
              <a:lnSpc>
                <a:spcPts val="10800"/>
              </a:lnSpc>
              <a:spcBef>
                <a:spcPct val="0"/>
              </a:spcBef>
              <a:buFontTx/>
              <a:buNone/>
            </a:pPr>
            <a:r>
              <a:rPr lang="en-US" altLang="ko-KR" sz="9000" dirty="0">
                <a:solidFill>
                  <a:srgbClr val="003EA8"/>
                </a:solidFill>
                <a:ea typeface="Noto Sans KR" panose="020B0200000000000000" charset="-127"/>
              </a:rPr>
              <a:t>5</a:t>
            </a:r>
            <a:r>
              <a:rPr lang="ko-KR" sz="9000" dirty="0">
                <a:solidFill>
                  <a:srgbClr val="003EA8"/>
                </a:solidFill>
                <a:ea typeface="Noto Sans KR" panose="020B0200000000000000" charset="-127"/>
              </a:rPr>
              <a:t>. 소감</a:t>
            </a:r>
            <a:endParaRPr lang="ko-KR" altLang="en-US" sz="9000" dirty="0">
              <a:solidFill>
                <a:srgbClr val="003EA8"/>
              </a:solidFill>
              <a:ea typeface="Noto Sans KR" panose="020B0200000000000000" charset="-127"/>
            </a:endParaRPr>
          </a:p>
        </p:txBody>
      </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도형 4"/>
          <p:cNvSpPr>
            <a:spLocks/>
          </p:cNvSpPr>
          <p:nvPr/>
        </p:nvSpPr>
        <p:spPr>
          <a:xfrm>
            <a:off x="2433956" y="7231380"/>
            <a:ext cx="15241270" cy="2080260"/>
          </a:xfrm>
          <a:prstGeom prst="flowChartAlternateProcess">
            <a:avLst/>
          </a:prstGeom>
          <a:solidFill>
            <a:srgbClr val="E5ECF6"/>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hangingPunct="1">
              <a:buFontTx/>
              <a:buNone/>
            </a:pPr>
            <a:endParaRPr lang="ko-KR" altLang="en-US" sz="1800">
              <a:latin typeface="맑은 고딕" charset="0"/>
              <a:ea typeface="맑은 고딕" charset="0"/>
            </a:endParaRPr>
          </a:p>
        </p:txBody>
      </p:sp>
      <p:sp>
        <p:nvSpPr>
          <p:cNvPr id="11" name="TextBox 11"/>
          <p:cNvSpPr txBox="1">
            <a:spLocks/>
          </p:cNvSpPr>
          <p:nvPr/>
        </p:nvSpPr>
        <p:spPr>
          <a:xfrm>
            <a:off x="903605" y="3911600"/>
            <a:ext cx="1233170" cy="525337"/>
          </a:xfrm>
          <a:prstGeom prst="rect">
            <a:avLst/>
          </a:prstGeom>
        </p:spPr>
        <p:txBody>
          <a:bodyPr vert="horz" wrap="square" lIns="0" tIns="0" rIns="0" bIns="0" numCol="1" rtlCol="1" anchor="t">
            <a:spAutoFit/>
          </a:bodyPr>
          <a:lstStyle/>
          <a:p>
            <a:pPr marL="0" indent="0" algn="ctr" latinLnBrk="0">
              <a:lnSpc>
                <a:spcPts val="4550"/>
              </a:lnSpc>
              <a:buFontTx/>
              <a:buNone/>
            </a:pPr>
            <a:r>
              <a:rPr lang="en-US" sz="2500" dirty="0" err="1">
                <a:solidFill>
                  <a:srgbClr val="003EA8"/>
                </a:solidFill>
                <a:ea typeface="Noto Sans KR" panose="020B0200000000000000" charset="-127"/>
              </a:rPr>
              <a:t>정하늘</a:t>
            </a:r>
            <a:endParaRPr lang="ko-KR" altLang="en-US" sz="2500" dirty="0">
              <a:solidFill>
                <a:srgbClr val="003EA8"/>
              </a:solidFill>
              <a:ea typeface="Noto Sans KR" panose="020B0200000000000000" charset="-127"/>
            </a:endParaRPr>
          </a:p>
        </p:txBody>
      </p:sp>
      <p:sp>
        <p:nvSpPr>
          <p:cNvPr id="14" name="TextBox 14"/>
          <p:cNvSpPr txBox="1">
            <a:spLocks/>
          </p:cNvSpPr>
          <p:nvPr/>
        </p:nvSpPr>
        <p:spPr>
          <a:xfrm>
            <a:off x="297180" y="9029700"/>
            <a:ext cx="2443480" cy="525337"/>
          </a:xfrm>
          <a:prstGeom prst="rect">
            <a:avLst/>
          </a:prstGeom>
        </p:spPr>
        <p:txBody>
          <a:bodyPr vert="horz" wrap="square" lIns="0" tIns="0" rIns="0" bIns="0" numCol="1" rtlCol="1" anchor="t">
            <a:spAutoFit/>
          </a:bodyPr>
          <a:lstStyle/>
          <a:p>
            <a:pPr marL="0" indent="0" algn="ctr" latinLnBrk="0">
              <a:lnSpc>
                <a:spcPts val="4550"/>
              </a:lnSpc>
              <a:buFontTx/>
              <a:buNone/>
            </a:pPr>
            <a:r>
              <a:rPr lang="en-US" sz="2500" dirty="0" err="1">
                <a:solidFill>
                  <a:srgbClr val="003EA8"/>
                </a:solidFill>
                <a:ea typeface="Noto Sans KR" panose="020B0200000000000000" charset="-127"/>
              </a:rPr>
              <a:t>김주형</a:t>
            </a:r>
            <a:endParaRPr lang="ko-KR" altLang="en-US" sz="2500" dirty="0">
              <a:solidFill>
                <a:srgbClr val="003EA8"/>
              </a:solidFill>
              <a:ea typeface="Noto Sans KR" panose="020B0200000000000000" charset="-127"/>
            </a:endParaRPr>
          </a:p>
        </p:txBody>
      </p:sp>
      <p:sp>
        <p:nvSpPr>
          <p:cNvPr id="15" name="TextBox 15"/>
          <p:cNvSpPr txBox="1">
            <a:spLocks/>
          </p:cNvSpPr>
          <p:nvPr/>
        </p:nvSpPr>
        <p:spPr>
          <a:xfrm>
            <a:off x="2618105" y="7549515"/>
            <a:ext cx="15060296" cy="1450975"/>
          </a:xfrm>
          <a:prstGeom prst="rect">
            <a:avLst/>
          </a:prstGeom>
        </p:spPr>
        <p:txBody>
          <a:bodyPr vert="horz" wrap="square" lIns="0" tIns="0" rIns="0" bIns="0" numCol="1" rtlCol="1" anchor="t">
            <a:spAutoFit/>
          </a:bodyPr>
          <a:lstStyle/>
          <a:p>
            <a:pPr marL="0" indent="0" algn="l" latinLnBrk="0">
              <a:lnSpc>
                <a:spcPts val="2859"/>
              </a:lnSpc>
              <a:buFontTx/>
              <a:buNone/>
            </a:pPr>
            <a:r>
              <a:rPr lang="en-US" sz="2000" b="1" dirty="0" err="1">
                <a:solidFill>
                  <a:srgbClr val="000000"/>
                </a:solidFill>
                <a:latin typeface="MS Gothic" charset="0"/>
                <a:ea typeface="MS Gothic" charset="0"/>
              </a:rPr>
              <a:t>이번</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프로젝트를</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앞두고</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많은</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각오를</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했습니다</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마지막으로</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진행하는</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프로젝트로</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지금까지</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학습한</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모든</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것을</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최대한</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활용하고</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동시에</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팀원들과의</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원활한</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협업을</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통해</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프로젝트를</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성공적으로</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마무리해야</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한다는</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책임감이</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크게</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다가왔습니다</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초반에는</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어떤</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구상을</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해야</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할지</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몰라</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막막함을</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느꼈지만</a:t>
            </a:r>
            <a:r>
              <a:rPr lang="en-US" sz="2000" b="1" dirty="0">
                <a:solidFill>
                  <a:srgbClr val="000000"/>
                </a:solidFill>
                <a:latin typeface="MS Gothic" charset="0"/>
                <a:ea typeface="MS Gothic" charset="0"/>
              </a:rPr>
              <a:t>,</a:t>
            </a:r>
            <a:r>
              <a:rPr lang="ko-KR"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팀원들과의</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원활한</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소통과</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협업을</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통해</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문제를</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해결해</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나감으로써</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혼자서도</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문제를</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극복할</a:t>
            </a:r>
            <a:r>
              <a:rPr lang="en-US" sz="2000" b="1" dirty="0">
                <a:solidFill>
                  <a:srgbClr val="000000"/>
                </a:solidFill>
                <a:latin typeface="MS Gothic" charset="0"/>
                <a:ea typeface="MS Gothic" charset="0"/>
              </a:rPr>
              <a:t> 수 </a:t>
            </a:r>
            <a:r>
              <a:rPr lang="en-US" sz="2000" b="1" dirty="0" err="1">
                <a:solidFill>
                  <a:srgbClr val="000000"/>
                </a:solidFill>
                <a:latin typeface="MS Gothic" charset="0"/>
                <a:ea typeface="MS Gothic" charset="0"/>
              </a:rPr>
              <a:t>있게</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되었고</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각자의</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강점을</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살려</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프로젝트에</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기여하면서</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성장한</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느낌이었습니다</a:t>
            </a:r>
            <a:r>
              <a:rPr lang="en-US" sz="2000" b="1" dirty="0">
                <a:solidFill>
                  <a:srgbClr val="000000"/>
                </a:solidFill>
                <a:latin typeface="MS Gothic" charset="0"/>
                <a:ea typeface="MS Gothic" charset="0"/>
              </a:rPr>
              <a:t>.</a:t>
            </a:r>
            <a:endParaRPr lang="ko-KR" altLang="en-US" sz="2000" b="1" dirty="0">
              <a:solidFill>
                <a:srgbClr val="000000"/>
              </a:solidFill>
              <a:latin typeface="MS Gothic" charset="0"/>
              <a:ea typeface="MS Gothic" charset="0"/>
            </a:endParaRPr>
          </a:p>
        </p:txBody>
      </p:sp>
      <p:sp>
        <p:nvSpPr>
          <p:cNvPr id="18" name="Freeform 18"/>
          <p:cNvSpPr>
            <a:spLocks/>
          </p:cNvSpPr>
          <p:nvPr/>
        </p:nvSpPr>
        <p:spPr>
          <a:xfrm>
            <a:off x="4667885" y="-236855"/>
            <a:ext cx="441960" cy="633730"/>
          </a:xfrm>
          <a:custGeom>
            <a:avLst/>
            <a:gdLst>
              <a:gd name="TX0" fmla="*/ 0 w 441617"/>
              <a:gd name="TY0" fmla="*/ 0 h 633142"/>
              <a:gd name="TX1" fmla="*/ 441616 w 441617"/>
              <a:gd name="TY1" fmla="*/ 0 h 633142"/>
              <a:gd name="TX2" fmla="*/ 441616 w 441617"/>
              <a:gd name="TY2" fmla="*/ 633141 h 633142"/>
              <a:gd name="TX3" fmla="*/ 0 w 441617"/>
              <a:gd name="TY3" fmla="*/ 633141 h 633142"/>
              <a:gd name="TX4" fmla="*/ 0 w 441617"/>
              <a:gd name="TY4" fmla="*/ 0 h 633142"/>
            </a:gdLst>
            <a:ahLst/>
            <a:cxnLst>
              <a:cxn ang="0">
                <a:pos x="TX0" y="TY0"/>
              </a:cxn>
              <a:cxn ang="0">
                <a:pos x="TX1" y="TY1"/>
              </a:cxn>
              <a:cxn ang="0">
                <a:pos x="TX2" y="TY2"/>
              </a:cxn>
              <a:cxn ang="0">
                <a:pos x="TX3" y="TY3"/>
              </a:cxn>
              <a:cxn ang="0">
                <a:pos x="TX4" y="TY4"/>
              </a:cxn>
            </a:cxnLst>
            <a:rect l="l" t="t" r="r" b="b"/>
            <a:pathLst>
              <a:path w="441617" h="633142">
                <a:moveTo>
                  <a:pt x="0" y="0"/>
                </a:moveTo>
                <a:lnTo>
                  <a:pt x="441616" y="0"/>
                </a:lnTo>
                <a:lnTo>
                  <a:pt x="441616" y="633141"/>
                </a:lnTo>
                <a:lnTo>
                  <a:pt x="0" y="633141"/>
                </a:lnTo>
                <a:lnTo>
                  <a:pt x="0" y="0"/>
                </a:lnTo>
                <a:close/>
              </a:path>
            </a:pathLst>
          </a:custGeom>
          <a:blipFill rotWithShape="1">
            <a:blip r:embed="rId2" cstate="print">
              <a:extLst>
                <a:ext uri="{28A0092B-C50C-407E-A947-70E740481C1C}">
                  <a14:useLocalDpi xmlns:a14="http://schemas.microsoft.com/office/drawing/2010/main" val="0"/>
                </a:ext>
              </a:extLst>
            </a:blip>
            <a:stretch>
              <a:fillRect/>
            </a:stretch>
          </a:blipFill>
        </p:spPr>
        <p:txBody>
          <a:bodyPr vert="horz" wrap="square" lIns="0" tIns="0" rIns="0" bIns="0" anchor="t">
            <a:noAutofit/>
          </a:bodyPr>
          <a:lstStyle/>
          <a:p>
            <a:pPr marL="0" indent="0"/>
            <a:endParaRPr lang="ko-KR" altLang="en-US"/>
          </a:p>
        </p:txBody>
      </p:sp>
      <p:sp>
        <p:nvSpPr>
          <p:cNvPr id="23" name="TextBox 23"/>
          <p:cNvSpPr txBox="1">
            <a:spLocks/>
          </p:cNvSpPr>
          <p:nvPr/>
        </p:nvSpPr>
        <p:spPr>
          <a:xfrm>
            <a:off x="1657350" y="267335"/>
            <a:ext cx="3062605" cy="1372235"/>
          </a:xfrm>
          <a:prstGeom prst="rect">
            <a:avLst/>
          </a:prstGeom>
        </p:spPr>
        <p:txBody>
          <a:bodyPr vert="horz" wrap="square" lIns="0" tIns="0" rIns="0" bIns="0" numCol="1" rtlCol="1" anchor="t">
            <a:spAutoFit/>
          </a:bodyPr>
          <a:lstStyle/>
          <a:p>
            <a:pPr marL="0" indent="0" algn="ctr" latinLnBrk="0">
              <a:lnSpc>
                <a:spcPts val="10800"/>
              </a:lnSpc>
              <a:buFontTx/>
              <a:buNone/>
            </a:pPr>
            <a:r>
              <a:rPr lang="ko-KR" sz="9000" dirty="0">
                <a:solidFill>
                  <a:srgbClr val="003EA8"/>
                </a:solidFill>
                <a:ea typeface="Noto Sans KR" panose="020B0200000000000000" charset="-127"/>
              </a:rPr>
              <a:t>소감</a:t>
            </a:r>
            <a:endParaRPr lang="ko-KR" altLang="en-US" sz="9000" dirty="0">
              <a:solidFill>
                <a:srgbClr val="003EA8"/>
              </a:solidFill>
              <a:ea typeface="Noto Sans KR" panose="020B0200000000000000" charset="-127"/>
            </a:endParaRPr>
          </a:p>
        </p:txBody>
      </p:sp>
      <p:sp>
        <p:nvSpPr>
          <p:cNvPr id="25" name="TextBox 25"/>
          <p:cNvSpPr txBox="1">
            <a:spLocks/>
          </p:cNvSpPr>
          <p:nvPr/>
        </p:nvSpPr>
        <p:spPr>
          <a:xfrm>
            <a:off x="688340" y="6417310"/>
            <a:ext cx="1658620" cy="525337"/>
          </a:xfrm>
          <a:prstGeom prst="rect">
            <a:avLst/>
          </a:prstGeom>
        </p:spPr>
        <p:txBody>
          <a:bodyPr vert="horz" wrap="square" lIns="0" tIns="0" rIns="0" bIns="0" numCol="1" rtlCol="1" anchor="t">
            <a:spAutoFit/>
          </a:bodyPr>
          <a:lstStyle/>
          <a:p>
            <a:pPr marL="0" indent="0" algn="ctr" latinLnBrk="0">
              <a:lnSpc>
                <a:spcPts val="4550"/>
              </a:lnSpc>
              <a:buFontTx/>
              <a:buNone/>
            </a:pPr>
            <a:r>
              <a:rPr lang="en-US" sz="2500" dirty="0" err="1">
                <a:solidFill>
                  <a:srgbClr val="003EA8"/>
                </a:solidFill>
                <a:ea typeface="Noto Sans KR" panose="020B0200000000000000" charset="-127"/>
              </a:rPr>
              <a:t>김나혜</a:t>
            </a:r>
            <a:endParaRPr lang="ko-KR" altLang="en-US" sz="2500" dirty="0">
              <a:solidFill>
                <a:srgbClr val="003EA8"/>
              </a:solidFill>
              <a:ea typeface="Noto Sans KR" panose="020B0200000000000000" charset="-127"/>
            </a:endParaRPr>
          </a:p>
        </p:txBody>
      </p:sp>
      <p:cxnSp>
        <p:nvCxnSpPr>
          <p:cNvPr id="37" name="도형 6"/>
          <p:cNvCxnSpPr/>
          <p:nvPr/>
        </p:nvCxnSpPr>
        <p:spPr>
          <a:xfrm flipV="1">
            <a:off x="1641475" y="1745615"/>
            <a:ext cx="16647795" cy="1905"/>
          </a:xfrm>
          <a:prstGeom prst="line">
            <a:avLst/>
          </a:prstGeom>
          <a:ln w="28575" cap="flat" cmpd="sng">
            <a:solidFill>
              <a:srgbClr val="003EA8">
                <a:alpha val="100000"/>
              </a:srgbClr>
            </a:solidFill>
            <a:prstDash val="solid"/>
            <a:round/>
          </a:ln>
        </p:spPr>
        <p:style>
          <a:lnRef idx="1">
            <a:schemeClr val="accent1"/>
          </a:lnRef>
          <a:fillRef idx="0">
            <a:schemeClr val="accent1"/>
          </a:fillRef>
          <a:effectRef idx="0">
            <a:schemeClr val="accent1"/>
          </a:effectRef>
          <a:fontRef idx="minor">
            <a:schemeClr val="tx1"/>
          </a:fontRef>
        </p:style>
      </p:cxnSp>
      <p:grpSp>
        <p:nvGrpSpPr>
          <p:cNvPr id="43" name="그룹 1"/>
          <p:cNvGrpSpPr>
            <a:grpSpLocks/>
          </p:cNvGrpSpPr>
          <p:nvPr/>
        </p:nvGrpSpPr>
        <p:grpSpPr>
          <a:xfrm>
            <a:off x="765175" y="2338705"/>
            <a:ext cx="1572260" cy="1560830"/>
            <a:chOff x="765175" y="2338705"/>
            <a:chExt cx="1572260" cy="1560830"/>
          </a:xfrm>
        </p:grpSpPr>
        <p:grpSp>
          <p:nvGrpSpPr>
            <p:cNvPr id="31" name="Group 31"/>
            <p:cNvGrpSpPr/>
            <p:nvPr/>
          </p:nvGrpSpPr>
          <p:grpSpPr>
            <a:xfrm>
              <a:off x="765175" y="2338705"/>
              <a:ext cx="1571625" cy="1560195"/>
              <a:chOff x="765175" y="2338705"/>
              <a:chExt cx="1571625" cy="1560195"/>
            </a:xfrm>
          </p:grpSpPr>
          <p:sp>
            <p:nvSpPr>
              <p:cNvPr id="32" name="Freeform 32"/>
              <p:cNvSpPr>
                <a:spLocks/>
              </p:cNvSpPr>
              <p:nvPr/>
            </p:nvSpPr>
            <p:spPr>
              <a:xfrm>
                <a:off x="763270" y="2337435"/>
                <a:ext cx="1573530" cy="1560830"/>
              </a:xfrm>
              <a:custGeom>
                <a:avLst/>
                <a:gdLst>
                  <a:gd name="TX0" fmla="*/ 406400 w 812802"/>
                  <a:gd name="TY0" fmla="*/ 0 h 839074"/>
                  <a:gd name="TX1" fmla="*/ 0 w 812802"/>
                  <a:gd name="TY1" fmla="*/ 419536 h 839074"/>
                  <a:gd name="TX2" fmla="*/ 406400 w 812802"/>
                  <a:gd name="TY2" fmla="*/ 839072 h 839074"/>
                  <a:gd name="TX3" fmla="*/ 812800 w 812802"/>
                  <a:gd name="TY3" fmla="*/ 419536 h 839074"/>
                  <a:gd name="TX4" fmla="*/ 406400 w 812802"/>
                  <a:gd name="TY4" fmla="*/ 0 h 839074"/>
                </a:gdLst>
                <a:ahLst/>
                <a:cxnLst>
                  <a:cxn ang="0">
                    <a:pos x="TX0" y="TY0"/>
                  </a:cxn>
                  <a:cxn ang="0">
                    <a:pos x="TX1" y="TY1"/>
                  </a:cxn>
                  <a:cxn ang="0">
                    <a:pos x="TX2" y="TY2"/>
                  </a:cxn>
                  <a:cxn ang="0">
                    <a:pos x="TX3" y="TY3"/>
                  </a:cxn>
                  <a:cxn ang="0">
                    <a:pos x="TX4" y="TY4"/>
                  </a:cxn>
                </a:cxnLst>
                <a:rect l="l" t="t" r="r" b="b"/>
                <a:pathLst>
                  <a:path w="812802" h="839074">
                    <a:moveTo>
                      <a:pt x="406400" y="0"/>
                    </a:moveTo>
                    <a:cubicBezTo>
                      <a:pt x="181951" y="0"/>
                      <a:pt x="0" y="187833"/>
                      <a:pt x="0" y="419536"/>
                    </a:cubicBezTo>
                    <a:cubicBezTo>
                      <a:pt x="0" y="651240"/>
                      <a:pt x="181951" y="839072"/>
                      <a:pt x="406400" y="839072"/>
                    </a:cubicBezTo>
                    <a:cubicBezTo>
                      <a:pt x="630849" y="839072"/>
                      <a:pt x="812800" y="651240"/>
                      <a:pt x="812800" y="419536"/>
                    </a:cubicBezTo>
                    <a:cubicBezTo>
                      <a:pt x="812800" y="187833"/>
                      <a:pt x="630849" y="0"/>
                      <a:pt x="406400" y="0"/>
                    </a:cubicBezTo>
                    <a:close/>
                  </a:path>
                </a:pathLst>
              </a:custGeom>
              <a:solidFill>
                <a:srgbClr val="FFFFFF"/>
              </a:solidFill>
              <a:ln w="19050" cap="sq" cmpd="sng">
                <a:solidFill>
                  <a:srgbClr val="003EA8">
                    <a:alpha val="100000"/>
                  </a:srgbClr>
                </a:solidFill>
                <a:prstDash val="solid"/>
                <a:miter lim="800000"/>
              </a:ln>
            </p:spPr>
            <p:txBody>
              <a:bodyPr vert="horz" wrap="square" lIns="0" tIns="0" rIns="0" bIns="0" numCol="1" anchor="t">
                <a:noAutofit/>
              </a:bodyPr>
              <a:lstStyle/>
              <a:p>
                <a:pPr marL="0" indent="0" latinLnBrk="0">
                  <a:buFontTx/>
                  <a:buNone/>
                </a:pPr>
                <a:endParaRPr lang="ko-KR" altLang="en-US"/>
              </a:p>
            </p:txBody>
          </p:sp>
          <p:sp>
            <p:nvSpPr>
              <p:cNvPr id="33" name="TextBox 33"/>
              <p:cNvSpPr txBox="1">
                <a:spLocks/>
              </p:cNvSpPr>
              <p:nvPr/>
            </p:nvSpPr>
            <p:spPr>
              <a:xfrm>
                <a:off x="911225" y="2394585"/>
                <a:ext cx="1277620" cy="1357630"/>
              </a:xfrm>
              <a:prstGeom prst="rect">
                <a:avLst/>
              </a:prstGeom>
            </p:spPr>
            <p:txBody>
              <a:bodyPr vert="horz" wrap="square" lIns="50800" tIns="50800" rIns="50800" bIns="50800" numCol="1" rtlCol="1" anchor="ctr">
                <a:noAutofit/>
              </a:bodyPr>
              <a:lstStyle/>
              <a:p>
                <a:pPr marL="0" indent="0" algn="ctr" latinLnBrk="0">
                  <a:lnSpc>
                    <a:spcPts val="3079"/>
                  </a:lnSpc>
                  <a:buFontTx/>
                  <a:buNone/>
                </a:pPr>
                <a:endParaRPr lang="ko-KR" altLang="en-US" sz="1800">
                  <a:solidFill>
                    <a:schemeClr val="tx1"/>
                  </a:solidFill>
                  <a:latin typeface="Calibri" charset="0"/>
                  <a:ea typeface="맑은 고딕" charset="0"/>
                  <a:cs typeface="+mn-cs"/>
                </a:endParaRPr>
              </a:p>
            </p:txBody>
          </p:sp>
        </p:grpSp>
        <p:pic>
          <p:nvPicPr>
            <p:cNvPr id="40" name="그림 10"/>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1029970" y="2560320"/>
              <a:ext cx="1103630" cy="1163320"/>
            </a:xfrm>
            <a:prstGeom prst="rect">
              <a:avLst/>
            </a:prstGeom>
            <a:noFill/>
          </p:spPr>
        </p:pic>
      </p:grpSp>
      <p:grpSp>
        <p:nvGrpSpPr>
          <p:cNvPr id="44" name="그룹 2"/>
          <p:cNvGrpSpPr>
            <a:grpSpLocks/>
          </p:cNvGrpSpPr>
          <p:nvPr/>
        </p:nvGrpSpPr>
        <p:grpSpPr>
          <a:xfrm>
            <a:off x="775335" y="4942840"/>
            <a:ext cx="1571625" cy="1513840"/>
            <a:chOff x="775335" y="4942840"/>
            <a:chExt cx="1571625" cy="1513840"/>
          </a:xfrm>
        </p:grpSpPr>
        <p:sp>
          <p:nvSpPr>
            <p:cNvPr id="29" name="Freeform 29"/>
            <p:cNvSpPr>
              <a:spLocks/>
            </p:cNvSpPr>
            <p:nvPr/>
          </p:nvSpPr>
          <p:spPr>
            <a:xfrm>
              <a:off x="775335" y="4942840"/>
              <a:ext cx="1571625" cy="1513840"/>
            </a:xfrm>
            <a:custGeom>
              <a:avLst/>
              <a:gdLst>
                <a:gd name="TX0" fmla="*/ 406400 w 812804"/>
                <a:gd name="TY0" fmla="*/ 0 h 839076"/>
                <a:gd name="TX1" fmla="*/ 0 w 812804"/>
                <a:gd name="TY1" fmla="*/ 419536 h 839076"/>
                <a:gd name="TX2" fmla="*/ 406400 w 812804"/>
                <a:gd name="TY2" fmla="*/ 839072 h 839076"/>
                <a:gd name="TX3" fmla="*/ 812800 w 812804"/>
                <a:gd name="TY3" fmla="*/ 419536 h 839076"/>
                <a:gd name="TX4" fmla="*/ 406400 w 812804"/>
                <a:gd name="TY4" fmla="*/ 0 h 839076"/>
              </a:gdLst>
              <a:ahLst/>
              <a:cxnLst>
                <a:cxn ang="0">
                  <a:pos x="TX0" y="TY0"/>
                </a:cxn>
                <a:cxn ang="0">
                  <a:pos x="TX1" y="TY1"/>
                </a:cxn>
                <a:cxn ang="0">
                  <a:pos x="TX2" y="TY2"/>
                </a:cxn>
                <a:cxn ang="0">
                  <a:pos x="TX3" y="TY3"/>
                </a:cxn>
                <a:cxn ang="0">
                  <a:pos x="TX4" y="TY4"/>
                </a:cxn>
              </a:cxnLst>
              <a:rect l="l" t="t" r="r" b="b"/>
              <a:pathLst>
                <a:path w="812804" h="839076">
                  <a:moveTo>
                    <a:pt x="406400" y="0"/>
                  </a:moveTo>
                  <a:cubicBezTo>
                    <a:pt x="181951" y="0"/>
                    <a:pt x="0" y="187833"/>
                    <a:pt x="0" y="419536"/>
                  </a:cubicBezTo>
                  <a:cubicBezTo>
                    <a:pt x="0" y="651240"/>
                    <a:pt x="181951" y="839072"/>
                    <a:pt x="406400" y="839072"/>
                  </a:cubicBezTo>
                  <a:cubicBezTo>
                    <a:pt x="630849" y="839072"/>
                    <a:pt x="812800" y="651240"/>
                    <a:pt x="812800" y="419536"/>
                  </a:cubicBezTo>
                  <a:cubicBezTo>
                    <a:pt x="812800" y="187833"/>
                    <a:pt x="630849" y="0"/>
                    <a:pt x="406400" y="0"/>
                  </a:cubicBezTo>
                  <a:close/>
                </a:path>
              </a:pathLst>
            </a:custGeom>
            <a:solidFill>
              <a:srgbClr val="000000">
                <a:alpha val="0"/>
              </a:srgbClr>
            </a:solidFill>
            <a:ln w="19050" cap="sq" cmpd="sng">
              <a:solidFill>
                <a:srgbClr val="003EA8">
                  <a:alpha val="100000"/>
                </a:srgbClr>
              </a:solidFill>
              <a:prstDash val="solid"/>
              <a:miter lim="800000"/>
            </a:ln>
          </p:spPr>
          <p:txBody>
            <a:bodyPr vert="horz" wrap="square" lIns="0" tIns="0" rIns="0" bIns="0" numCol="1" anchor="t">
              <a:noAutofit/>
            </a:bodyPr>
            <a:lstStyle/>
            <a:p>
              <a:pPr marL="0" indent="0" latinLnBrk="0">
                <a:buFontTx/>
                <a:buNone/>
              </a:pPr>
              <a:endParaRPr lang="ko-KR" altLang="en-US"/>
            </a:p>
          </p:txBody>
        </p:sp>
        <p:pic>
          <p:nvPicPr>
            <p:cNvPr id="41" name="그림 11"/>
            <p:cNvPicPr>
              <a:picLocks noChangeAspect="1"/>
            </p:cNvPicPr>
            <p:nvPr/>
          </p:nvPicPr>
          <p:blipFill rotWithShape="1">
            <a:blip r:embed="rId4" cstate="hqprint">
              <a:extLst>
                <a:ext uri="{28A0092B-C50C-407E-A947-70E740481C1C}">
                  <a14:useLocalDpi xmlns:a14="http://schemas.microsoft.com/office/drawing/2010/main"/>
                </a:ext>
              </a:extLst>
            </a:blip>
            <a:stretch>
              <a:fillRect/>
            </a:stretch>
          </p:blipFill>
          <p:spPr>
            <a:xfrm>
              <a:off x="1192530" y="5215255"/>
              <a:ext cx="769620" cy="976630"/>
            </a:xfrm>
            <a:prstGeom prst="rect">
              <a:avLst/>
            </a:prstGeom>
            <a:noFill/>
          </p:spPr>
        </p:pic>
      </p:grpSp>
      <p:grpSp>
        <p:nvGrpSpPr>
          <p:cNvPr id="45" name="그룹 3"/>
          <p:cNvGrpSpPr>
            <a:grpSpLocks/>
          </p:cNvGrpSpPr>
          <p:nvPr/>
        </p:nvGrpSpPr>
        <p:grpSpPr>
          <a:xfrm>
            <a:off x="728980" y="7211060"/>
            <a:ext cx="1583055" cy="1578610"/>
            <a:chOff x="728980" y="7211060"/>
            <a:chExt cx="1583055" cy="1578610"/>
          </a:xfrm>
        </p:grpSpPr>
        <p:grpSp>
          <p:nvGrpSpPr>
            <p:cNvPr id="19" name="Group 19"/>
            <p:cNvGrpSpPr/>
            <p:nvPr/>
          </p:nvGrpSpPr>
          <p:grpSpPr>
            <a:xfrm>
              <a:off x="728980" y="7211060"/>
              <a:ext cx="1582420" cy="1577975"/>
              <a:chOff x="728980" y="7211060"/>
              <a:chExt cx="1582420" cy="1577975"/>
            </a:xfrm>
          </p:grpSpPr>
          <p:sp>
            <p:nvSpPr>
              <p:cNvPr id="20" name="Freeform 20"/>
              <p:cNvSpPr>
                <a:spLocks/>
              </p:cNvSpPr>
              <p:nvPr/>
            </p:nvSpPr>
            <p:spPr>
              <a:xfrm>
                <a:off x="727710" y="7209155"/>
                <a:ext cx="1583055" cy="1578610"/>
              </a:xfrm>
              <a:custGeom>
                <a:avLst/>
                <a:gdLst>
                  <a:gd name="TX0" fmla="*/ 406400 w 812802"/>
                  <a:gd name="TY0" fmla="*/ 0 h 839074"/>
                  <a:gd name="TX1" fmla="*/ 0 w 812802"/>
                  <a:gd name="TY1" fmla="*/ 419536 h 839074"/>
                  <a:gd name="TX2" fmla="*/ 406400 w 812802"/>
                  <a:gd name="TY2" fmla="*/ 839072 h 839074"/>
                  <a:gd name="TX3" fmla="*/ 812800 w 812802"/>
                  <a:gd name="TY3" fmla="*/ 419536 h 839074"/>
                  <a:gd name="TX4" fmla="*/ 406400 w 812802"/>
                  <a:gd name="TY4" fmla="*/ 0 h 839074"/>
                </a:gdLst>
                <a:ahLst/>
                <a:cxnLst>
                  <a:cxn ang="0">
                    <a:pos x="TX0" y="TY0"/>
                  </a:cxn>
                  <a:cxn ang="0">
                    <a:pos x="TX1" y="TY1"/>
                  </a:cxn>
                  <a:cxn ang="0">
                    <a:pos x="TX2" y="TY2"/>
                  </a:cxn>
                  <a:cxn ang="0">
                    <a:pos x="TX3" y="TY3"/>
                  </a:cxn>
                  <a:cxn ang="0">
                    <a:pos x="TX4" y="TY4"/>
                  </a:cxn>
                </a:cxnLst>
                <a:rect l="l" t="t" r="r" b="b"/>
                <a:pathLst>
                  <a:path w="812802" h="839074">
                    <a:moveTo>
                      <a:pt x="406400" y="0"/>
                    </a:moveTo>
                    <a:cubicBezTo>
                      <a:pt x="181951" y="0"/>
                      <a:pt x="0" y="187833"/>
                      <a:pt x="0" y="419536"/>
                    </a:cubicBezTo>
                    <a:cubicBezTo>
                      <a:pt x="0" y="651240"/>
                      <a:pt x="181951" y="839072"/>
                      <a:pt x="406400" y="839072"/>
                    </a:cubicBezTo>
                    <a:cubicBezTo>
                      <a:pt x="630849" y="839072"/>
                      <a:pt x="812800" y="651240"/>
                      <a:pt x="812800" y="419536"/>
                    </a:cubicBezTo>
                    <a:cubicBezTo>
                      <a:pt x="812800" y="187833"/>
                      <a:pt x="630849" y="0"/>
                      <a:pt x="406400" y="0"/>
                    </a:cubicBezTo>
                    <a:close/>
                  </a:path>
                </a:pathLst>
              </a:custGeom>
              <a:solidFill>
                <a:srgbClr val="FFFFFF"/>
              </a:solidFill>
              <a:ln w="19050" cap="sq" cmpd="sng">
                <a:solidFill>
                  <a:srgbClr val="003EA8">
                    <a:alpha val="100000"/>
                  </a:srgbClr>
                </a:solidFill>
                <a:prstDash val="solid"/>
                <a:miter lim="800000"/>
              </a:ln>
            </p:spPr>
            <p:txBody>
              <a:bodyPr vert="horz" wrap="square" lIns="0" tIns="0" rIns="0" bIns="0" numCol="1" anchor="t">
                <a:noAutofit/>
              </a:bodyPr>
              <a:lstStyle/>
              <a:p>
                <a:pPr marL="0" indent="0" latinLnBrk="0">
                  <a:buFontTx/>
                  <a:buNone/>
                </a:pPr>
                <a:endParaRPr lang="ko-KR" altLang="en-US"/>
              </a:p>
            </p:txBody>
          </p:sp>
          <p:sp>
            <p:nvSpPr>
              <p:cNvPr id="21" name="TextBox 21"/>
              <p:cNvSpPr txBox="1">
                <a:spLocks/>
              </p:cNvSpPr>
              <p:nvPr/>
            </p:nvSpPr>
            <p:spPr>
              <a:xfrm>
                <a:off x="875030" y="7266940"/>
                <a:ext cx="1286510" cy="1371600"/>
              </a:xfrm>
              <a:prstGeom prst="rect">
                <a:avLst/>
              </a:prstGeom>
            </p:spPr>
            <p:txBody>
              <a:bodyPr vert="horz" wrap="square" lIns="50800" tIns="50800" rIns="50800" bIns="50800" numCol="1" rtlCol="1" anchor="ctr">
                <a:noAutofit/>
              </a:bodyPr>
              <a:lstStyle/>
              <a:p>
                <a:pPr marL="0" indent="0" algn="ctr" latinLnBrk="0">
                  <a:lnSpc>
                    <a:spcPts val="3079"/>
                  </a:lnSpc>
                  <a:buFontTx/>
                  <a:buNone/>
                </a:pPr>
                <a:endParaRPr lang="ko-KR" altLang="en-US" sz="1800">
                  <a:solidFill>
                    <a:schemeClr val="tx1"/>
                  </a:solidFill>
                  <a:latin typeface="Calibri" charset="0"/>
                  <a:ea typeface="맑은 고딕" charset="0"/>
                  <a:cs typeface="+mn-cs"/>
                </a:endParaRPr>
              </a:p>
            </p:txBody>
          </p:sp>
        </p:grpSp>
        <p:pic>
          <p:nvPicPr>
            <p:cNvPr id="42" name="그림 12"/>
            <p:cNvPicPr>
              <a:picLocks noChangeAspect="1"/>
            </p:cNvPicPr>
            <p:nvPr/>
          </p:nvPicPr>
          <p:blipFill rotWithShape="1">
            <a:blip r:embed="rId5" cstate="hqprint">
              <a:extLst>
                <a:ext uri="{28A0092B-C50C-407E-A947-70E740481C1C}">
                  <a14:useLocalDpi xmlns:a14="http://schemas.microsoft.com/office/drawing/2010/main"/>
                </a:ext>
              </a:extLst>
            </a:blip>
            <a:stretch>
              <a:fillRect/>
            </a:stretch>
          </p:blipFill>
          <p:spPr>
            <a:xfrm>
              <a:off x="1130935" y="7240905"/>
              <a:ext cx="685800" cy="1407160"/>
            </a:xfrm>
            <a:prstGeom prst="rect">
              <a:avLst/>
            </a:prstGeom>
            <a:noFill/>
          </p:spPr>
        </p:pic>
      </p:grpSp>
      <p:sp>
        <p:nvSpPr>
          <p:cNvPr id="47" name="도형 5"/>
          <p:cNvSpPr>
            <a:spLocks/>
          </p:cNvSpPr>
          <p:nvPr/>
        </p:nvSpPr>
        <p:spPr>
          <a:xfrm>
            <a:off x="2435225" y="4720590"/>
            <a:ext cx="15241271" cy="2080260"/>
          </a:xfrm>
          <a:prstGeom prst="flowChartAlternateProcess">
            <a:avLst/>
          </a:prstGeom>
          <a:solidFill>
            <a:srgbClr val="E5ECF6"/>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l" latinLnBrk="0">
              <a:lnSpc>
                <a:spcPts val="2859"/>
              </a:lnSpc>
              <a:buFontTx/>
              <a:buNone/>
            </a:pPr>
            <a:r>
              <a:rPr lang="en-US" sz="2000" b="1" dirty="0" err="1">
                <a:solidFill>
                  <a:srgbClr val="000000"/>
                </a:solidFill>
                <a:latin typeface="MS Gothic" charset="0"/>
                <a:ea typeface="MS Gothic" charset="0"/>
              </a:rPr>
              <a:t>완벽하게</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작업했다고는</a:t>
            </a:r>
            <a:r>
              <a:rPr lang="ko-KR"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못하겠지만</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넣고</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싶었던</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기능들은</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대부분</a:t>
            </a:r>
            <a:r>
              <a:rPr lang="en-US" sz="2000" b="1" dirty="0">
                <a:solidFill>
                  <a:srgbClr val="000000"/>
                </a:solidFill>
                <a:latin typeface="MS Gothic" charset="0"/>
                <a:ea typeface="MS Gothic" charset="0"/>
              </a:rPr>
              <a:t> 다 </a:t>
            </a:r>
            <a:r>
              <a:rPr lang="en-US" sz="2000" b="1" dirty="0" err="1">
                <a:solidFill>
                  <a:srgbClr val="000000"/>
                </a:solidFill>
                <a:latin typeface="MS Gothic" charset="0"/>
                <a:ea typeface="MS Gothic" charset="0"/>
              </a:rPr>
              <a:t>구현하여</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뿌듯</a:t>
            </a:r>
            <a:r>
              <a:rPr lang="ko-KR" altLang="en-US" sz="2000" b="1" dirty="0" err="1">
                <a:solidFill>
                  <a:srgbClr val="000000"/>
                </a:solidFill>
                <a:latin typeface="MS Gothic" charset="0"/>
                <a:ea typeface="MS Gothic" charset="0"/>
              </a:rPr>
              <a:t>합니</a:t>
            </a:r>
            <a:r>
              <a:rPr lang="en-US" sz="2000" b="1" dirty="0">
                <a:solidFill>
                  <a:srgbClr val="000000"/>
                </a:solidFill>
                <a:latin typeface="MS Gothic" charset="0"/>
                <a:ea typeface="MS Gothic" charset="0"/>
              </a:rPr>
              <a:t>다. </a:t>
            </a:r>
            <a:r>
              <a:rPr lang="en-US" sz="2000" b="1" dirty="0" err="1">
                <a:solidFill>
                  <a:srgbClr val="000000"/>
                </a:solidFill>
                <a:latin typeface="MS Gothic" charset="0"/>
                <a:ea typeface="MS Gothic" charset="0"/>
              </a:rPr>
              <a:t>알고</a:t>
            </a:r>
            <a:r>
              <a:rPr lang="ko-KR"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있었던</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기능만</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동원하는데</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더해</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몰랐던</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기능도</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시도해</a:t>
            </a:r>
            <a:r>
              <a:rPr lang="ko-KR"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보고</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구현에</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성공한</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것이</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무엇보다</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가장</a:t>
            </a:r>
            <a:r>
              <a:rPr lang="en-US" sz="2000" b="1" dirty="0">
                <a:solidFill>
                  <a:srgbClr val="000000"/>
                </a:solidFill>
                <a:latin typeface="MS Gothic" charset="0"/>
                <a:ea typeface="MS Gothic" charset="0"/>
              </a:rPr>
              <a:t> 큰 </a:t>
            </a:r>
            <a:r>
              <a:rPr lang="en-US" sz="2000" b="1" dirty="0" err="1">
                <a:solidFill>
                  <a:srgbClr val="000000"/>
                </a:solidFill>
                <a:latin typeface="MS Gothic" charset="0"/>
                <a:ea typeface="MS Gothic" charset="0"/>
              </a:rPr>
              <a:t>경험이라고</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생각</a:t>
            </a:r>
            <a:r>
              <a:rPr lang="ko-KR" altLang="en-US" sz="2000" b="1" dirty="0" err="1">
                <a:solidFill>
                  <a:srgbClr val="000000"/>
                </a:solidFill>
                <a:latin typeface="MS Gothic" charset="0"/>
                <a:ea typeface="MS Gothic" charset="0"/>
              </a:rPr>
              <a:t>합니</a:t>
            </a:r>
            <a:r>
              <a:rPr lang="en-US" sz="2000" b="1" dirty="0">
                <a:solidFill>
                  <a:srgbClr val="000000"/>
                </a:solidFill>
                <a:latin typeface="MS Gothic" charset="0"/>
                <a:ea typeface="MS Gothic" charset="0"/>
              </a:rPr>
              <a:t>다.</a:t>
            </a:r>
            <a:endParaRPr lang="ko-KR" altLang="en-US" sz="1800" dirty="0">
              <a:latin typeface="맑은 고딕" charset="0"/>
              <a:ea typeface="맑은 고딕" charset="0"/>
            </a:endParaRPr>
          </a:p>
        </p:txBody>
      </p:sp>
      <p:sp>
        <p:nvSpPr>
          <p:cNvPr id="48" name="도형 6"/>
          <p:cNvSpPr>
            <a:spLocks/>
          </p:cNvSpPr>
          <p:nvPr/>
        </p:nvSpPr>
        <p:spPr>
          <a:xfrm>
            <a:off x="2437131" y="2200910"/>
            <a:ext cx="15241270" cy="2080260"/>
          </a:xfrm>
          <a:prstGeom prst="flowChartAlternateProcess">
            <a:avLst/>
          </a:prstGeom>
          <a:solidFill>
            <a:srgbClr val="E5ECF6"/>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hangingPunct="1">
              <a:buFontTx/>
              <a:buNone/>
            </a:pPr>
            <a:endParaRPr lang="ko-KR" altLang="en-US" sz="1800">
              <a:latin typeface="맑은 고딕" charset="0"/>
              <a:ea typeface="맑은 고딕" charset="0"/>
            </a:endParaRPr>
          </a:p>
        </p:txBody>
      </p:sp>
      <p:sp>
        <p:nvSpPr>
          <p:cNvPr id="49" name="텍스트 상자 8"/>
          <p:cNvSpPr txBox="1">
            <a:spLocks/>
          </p:cNvSpPr>
          <p:nvPr/>
        </p:nvSpPr>
        <p:spPr>
          <a:xfrm>
            <a:off x="2564765" y="2520950"/>
            <a:ext cx="15113636" cy="1450975"/>
          </a:xfrm>
          <a:prstGeom prst="rect">
            <a:avLst/>
          </a:prstGeom>
          <a:noFill/>
        </p:spPr>
        <p:txBody>
          <a:bodyPr vert="horz" wrap="square" lIns="0" tIns="0" rIns="0" bIns="0" anchor="t">
            <a:noAutofit/>
          </a:bodyPr>
          <a:lstStyle/>
          <a:p>
            <a:pPr marL="0" indent="0" algn="l" latinLnBrk="0">
              <a:lnSpc>
                <a:spcPts val="2859"/>
              </a:lnSpc>
              <a:buFontTx/>
              <a:buNone/>
            </a:pPr>
            <a:r>
              <a:rPr lang="en-US" sz="1900" b="1" dirty="0" err="1">
                <a:solidFill>
                  <a:srgbClr val="000000"/>
                </a:solidFill>
                <a:latin typeface="MS Gothic" charset="0"/>
                <a:ea typeface="MS Gothic" charset="0"/>
              </a:rPr>
              <a:t>세미와</a:t>
            </a:r>
            <a:r>
              <a:rPr lang="en-US" sz="1900" b="1" dirty="0">
                <a:solidFill>
                  <a:srgbClr val="000000"/>
                </a:solidFill>
                <a:latin typeface="MS Gothic" charset="0"/>
                <a:ea typeface="MS Gothic" charset="0"/>
              </a:rPr>
              <a:t> </a:t>
            </a:r>
            <a:r>
              <a:rPr lang="en-US" sz="1900" b="1" dirty="0" err="1">
                <a:solidFill>
                  <a:srgbClr val="000000"/>
                </a:solidFill>
                <a:latin typeface="MS Gothic" charset="0"/>
                <a:ea typeface="MS Gothic" charset="0"/>
              </a:rPr>
              <a:t>파이널</a:t>
            </a:r>
            <a:r>
              <a:rPr lang="en-US" sz="1900" b="1" dirty="0">
                <a:solidFill>
                  <a:srgbClr val="000000"/>
                </a:solidFill>
                <a:latin typeface="MS Gothic" charset="0"/>
                <a:ea typeface="MS Gothic" charset="0"/>
              </a:rPr>
              <a:t> 두</a:t>
            </a:r>
            <a:r>
              <a:rPr lang="ko-KR" sz="1900" b="1" dirty="0">
                <a:solidFill>
                  <a:srgbClr val="000000"/>
                </a:solidFill>
                <a:latin typeface="MS Gothic" charset="0"/>
                <a:ea typeface="MS Gothic" charset="0"/>
              </a:rPr>
              <a:t> </a:t>
            </a:r>
            <a:r>
              <a:rPr lang="en-US" sz="1900" b="1" dirty="0" err="1">
                <a:solidFill>
                  <a:srgbClr val="000000"/>
                </a:solidFill>
                <a:latin typeface="MS Gothic" charset="0"/>
                <a:ea typeface="MS Gothic" charset="0"/>
              </a:rPr>
              <a:t>번의</a:t>
            </a:r>
            <a:r>
              <a:rPr lang="en-US" sz="1900" b="1" dirty="0">
                <a:solidFill>
                  <a:srgbClr val="000000"/>
                </a:solidFill>
                <a:latin typeface="MS Gothic" charset="0"/>
                <a:ea typeface="MS Gothic" charset="0"/>
              </a:rPr>
              <a:t> </a:t>
            </a:r>
            <a:r>
              <a:rPr lang="en-US" sz="1900" b="1" dirty="0" err="1">
                <a:solidFill>
                  <a:srgbClr val="000000"/>
                </a:solidFill>
                <a:latin typeface="MS Gothic" charset="0"/>
                <a:ea typeface="MS Gothic" charset="0"/>
              </a:rPr>
              <a:t>프로젝트에서</a:t>
            </a:r>
            <a:r>
              <a:rPr lang="en-US" sz="1900" b="1" dirty="0">
                <a:solidFill>
                  <a:srgbClr val="000000"/>
                </a:solidFill>
                <a:latin typeface="MS Gothic" charset="0"/>
                <a:ea typeface="MS Gothic" charset="0"/>
              </a:rPr>
              <a:t> </a:t>
            </a:r>
            <a:r>
              <a:rPr lang="en-US" sz="1900" b="1" dirty="0" err="1">
                <a:solidFill>
                  <a:srgbClr val="000000"/>
                </a:solidFill>
                <a:latin typeface="MS Gothic" charset="0"/>
                <a:ea typeface="MS Gothic" charset="0"/>
              </a:rPr>
              <a:t>연달아</a:t>
            </a:r>
            <a:r>
              <a:rPr lang="en-US" sz="1900" b="1" dirty="0">
                <a:solidFill>
                  <a:srgbClr val="000000"/>
                </a:solidFill>
                <a:latin typeface="MS Gothic" charset="0"/>
                <a:ea typeface="MS Gothic" charset="0"/>
              </a:rPr>
              <a:t> </a:t>
            </a:r>
            <a:r>
              <a:rPr lang="en-US" sz="1900" b="1" dirty="0" err="1">
                <a:solidFill>
                  <a:srgbClr val="000000"/>
                </a:solidFill>
                <a:latin typeface="MS Gothic" charset="0"/>
                <a:ea typeface="MS Gothic" charset="0"/>
              </a:rPr>
              <a:t>팀장을</a:t>
            </a:r>
            <a:r>
              <a:rPr lang="en-US" sz="1900" b="1" dirty="0">
                <a:solidFill>
                  <a:srgbClr val="000000"/>
                </a:solidFill>
                <a:latin typeface="MS Gothic" charset="0"/>
                <a:ea typeface="MS Gothic" charset="0"/>
              </a:rPr>
              <a:t> </a:t>
            </a:r>
            <a:r>
              <a:rPr lang="en-US" sz="1900" b="1" dirty="0" err="1">
                <a:solidFill>
                  <a:srgbClr val="000000"/>
                </a:solidFill>
                <a:latin typeface="MS Gothic" charset="0"/>
                <a:ea typeface="MS Gothic" charset="0"/>
              </a:rPr>
              <a:t>맡으며</a:t>
            </a:r>
            <a:r>
              <a:rPr lang="en-US" sz="1900" b="1" dirty="0">
                <a:solidFill>
                  <a:srgbClr val="000000"/>
                </a:solidFill>
                <a:latin typeface="MS Gothic" charset="0"/>
                <a:ea typeface="MS Gothic" charset="0"/>
              </a:rPr>
              <a:t>, </a:t>
            </a:r>
            <a:r>
              <a:rPr lang="en-US" sz="1900" b="1" dirty="0" err="1">
                <a:solidFill>
                  <a:srgbClr val="000000"/>
                </a:solidFill>
                <a:latin typeface="MS Gothic" charset="0"/>
                <a:ea typeface="MS Gothic" charset="0"/>
              </a:rPr>
              <a:t>무엇보다</a:t>
            </a:r>
            <a:r>
              <a:rPr lang="en-US" sz="1900" b="1" dirty="0">
                <a:solidFill>
                  <a:srgbClr val="000000"/>
                </a:solidFill>
                <a:latin typeface="MS Gothic" charset="0"/>
                <a:ea typeface="MS Gothic" charset="0"/>
              </a:rPr>
              <a:t> </a:t>
            </a:r>
            <a:r>
              <a:rPr lang="en-US" sz="1900" b="1" dirty="0" err="1">
                <a:solidFill>
                  <a:srgbClr val="000000"/>
                </a:solidFill>
                <a:latin typeface="MS Gothic" charset="0"/>
                <a:ea typeface="MS Gothic" charset="0"/>
              </a:rPr>
              <a:t>협업을</a:t>
            </a:r>
            <a:r>
              <a:rPr lang="en-US" sz="1900" b="1" dirty="0">
                <a:solidFill>
                  <a:srgbClr val="000000"/>
                </a:solidFill>
                <a:latin typeface="MS Gothic" charset="0"/>
                <a:ea typeface="MS Gothic" charset="0"/>
              </a:rPr>
              <a:t> 할 때 </a:t>
            </a:r>
            <a:r>
              <a:rPr lang="en-US" sz="1900" b="1" dirty="0" err="1">
                <a:solidFill>
                  <a:srgbClr val="000000"/>
                </a:solidFill>
                <a:latin typeface="MS Gothic" charset="0"/>
                <a:ea typeface="MS Gothic" charset="0"/>
              </a:rPr>
              <a:t>팀원들과의</a:t>
            </a:r>
            <a:r>
              <a:rPr lang="en-US" sz="1900" b="1" dirty="0">
                <a:solidFill>
                  <a:srgbClr val="000000"/>
                </a:solidFill>
                <a:latin typeface="MS Gothic" charset="0"/>
                <a:ea typeface="MS Gothic" charset="0"/>
              </a:rPr>
              <a:t> </a:t>
            </a:r>
            <a:r>
              <a:rPr lang="en-US" sz="1900" b="1" dirty="0" err="1">
                <a:solidFill>
                  <a:srgbClr val="000000"/>
                </a:solidFill>
                <a:latin typeface="MS Gothic" charset="0"/>
                <a:ea typeface="MS Gothic" charset="0"/>
              </a:rPr>
              <a:t>대화와</a:t>
            </a:r>
            <a:r>
              <a:rPr lang="en-US" sz="1900" b="1" dirty="0">
                <a:solidFill>
                  <a:srgbClr val="000000"/>
                </a:solidFill>
                <a:latin typeface="MS Gothic" charset="0"/>
                <a:ea typeface="MS Gothic" charset="0"/>
              </a:rPr>
              <a:t> </a:t>
            </a:r>
            <a:r>
              <a:rPr lang="en-US" sz="1900" b="1" dirty="0" err="1">
                <a:solidFill>
                  <a:srgbClr val="000000"/>
                </a:solidFill>
                <a:latin typeface="MS Gothic" charset="0"/>
                <a:ea typeface="MS Gothic" charset="0"/>
              </a:rPr>
              <a:t>협력이</a:t>
            </a:r>
            <a:r>
              <a:rPr lang="en-US" sz="1900" b="1" dirty="0">
                <a:solidFill>
                  <a:srgbClr val="000000"/>
                </a:solidFill>
                <a:latin typeface="MS Gothic" charset="0"/>
                <a:ea typeface="MS Gothic" charset="0"/>
              </a:rPr>
              <a:t> </a:t>
            </a:r>
            <a:r>
              <a:rPr lang="en-US" sz="1900" b="1" dirty="0" err="1">
                <a:solidFill>
                  <a:srgbClr val="000000"/>
                </a:solidFill>
                <a:latin typeface="MS Gothic" charset="0"/>
                <a:ea typeface="MS Gothic" charset="0"/>
              </a:rPr>
              <a:t>중요하다는</a:t>
            </a:r>
            <a:r>
              <a:rPr lang="en-US" sz="1900" b="1" dirty="0">
                <a:solidFill>
                  <a:srgbClr val="000000"/>
                </a:solidFill>
                <a:latin typeface="MS Gothic" charset="0"/>
                <a:ea typeface="MS Gothic" charset="0"/>
              </a:rPr>
              <a:t> </a:t>
            </a:r>
            <a:r>
              <a:rPr lang="en-US" sz="1900" b="1" dirty="0" err="1">
                <a:solidFill>
                  <a:srgbClr val="000000"/>
                </a:solidFill>
                <a:latin typeface="MS Gothic" charset="0"/>
                <a:ea typeface="MS Gothic" charset="0"/>
              </a:rPr>
              <a:t>것을</a:t>
            </a:r>
            <a:r>
              <a:rPr lang="en-US" sz="1900" b="1" dirty="0">
                <a:solidFill>
                  <a:srgbClr val="000000"/>
                </a:solidFill>
                <a:latin typeface="MS Gothic" charset="0"/>
                <a:ea typeface="MS Gothic" charset="0"/>
              </a:rPr>
              <a:t> </a:t>
            </a:r>
            <a:r>
              <a:rPr lang="en-US" sz="1900" b="1" dirty="0" err="1">
                <a:solidFill>
                  <a:srgbClr val="000000"/>
                </a:solidFill>
                <a:latin typeface="MS Gothic" charset="0"/>
                <a:ea typeface="MS Gothic" charset="0"/>
              </a:rPr>
              <a:t>깨달았습니다</a:t>
            </a:r>
            <a:r>
              <a:rPr lang="en-US" sz="1900" b="1" dirty="0">
                <a:solidFill>
                  <a:srgbClr val="000000"/>
                </a:solidFill>
                <a:latin typeface="MS Gothic" charset="0"/>
                <a:ea typeface="MS Gothic" charset="0"/>
              </a:rPr>
              <a:t>. </a:t>
            </a:r>
            <a:r>
              <a:rPr lang="en-US" sz="1900" b="1" dirty="0" err="1">
                <a:solidFill>
                  <a:srgbClr val="000000"/>
                </a:solidFill>
                <a:latin typeface="MS Gothic" charset="0"/>
                <a:ea typeface="MS Gothic" charset="0"/>
              </a:rPr>
              <a:t>오류</a:t>
            </a:r>
            <a:r>
              <a:rPr lang="en-US" sz="1900" b="1" dirty="0">
                <a:solidFill>
                  <a:srgbClr val="000000"/>
                </a:solidFill>
                <a:latin typeface="MS Gothic" charset="0"/>
                <a:ea typeface="MS Gothic" charset="0"/>
              </a:rPr>
              <a:t> </a:t>
            </a:r>
            <a:r>
              <a:rPr lang="en-US" sz="1900" b="1" dirty="0" err="1">
                <a:solidFill>
                  <a:srgbClr val="000000"/>
                </a:solidFill>
                <a:latin typeface="MS Gothic" charset="0"/>
                <a:ea typeface="MS Gothic" charset="0"/>
              </a:rPr>
              <a:t>발생</a:t>
            </a:r>
            <a:r>
              <a:rPr lang="ko-KR" sz="1900" b="1" dirty="0">
                <a:solidFill>
                  <a:srgbClr val="000000"/>
                </a:solidFill>
                <a:latin typeface="MS Gothic" charset="0"/>
                <a:ea typeface="MS Gothic" charset="0"/>
              </a:rPr>
              <a:t> </a:t>
            </a:r>
            <a:r>
              <a:rPr lang="en-US" sz="1900" b="1" dirty="0" err="1">
                <a:solidFill>
                  <a:srgbClr val="000000"/>
                </a:solidFill>
                <a:latin typeface="MS Gothic" charset="0"/>
                <a:ea typeface="MS Gothic" charset="0"/>
              </a:rPr>
              <a:t>시의</a:t>
            </a:r>
            <a:r>
              <a:rPr lang="en-US" sz="1900" b="1" dirty="0">
                <a:solidFill>
                  <a:srgbClr val="000000"/>
                </a:solidFill>
                <a:latin typeface="MS Gothic" charset="0"/>
                <a:ea typeface="MS Gothic" charset="0"/>
              </a:rPr>
              <a:t> </a:t>
            </a:r>
            <a:r>
              <a:rPr lang="en-US" sz="1900" b="1" dirty="0" err="1">
                <a:solidFill>
                  <a:srgbClr val="000000"/>
                </a:solidFill>
                <a:latin typeface="MS Gothic" charset="0"/>
                <a:ea typeface="MS Gothic" charset="0"/>
              </a:rPr>
              <a:t>문제</a:t>
            </a:r>
            <a:r>
              <a:rPr lang="ko-KR" sz="1900" b="1" dirty="0">
                <a:solidFill>
                  <a:srgbClr val="000000"/>
                </a:solidFill>
                <a:latin typeface="MS Gothic" charset="0"/>
                <a:ea typeface="MS Gothic" charset="0"/>
              </a:rPr>
              <a:t> </a:t>
            </a:r>
            <a:r>
              <a:rPr lang="en-US" sz="1900" b="1" dirty="0" err="1">
                <a:solidFill>
                  <a:srgbClr val="000000"/>
                </a:solidFill>
                <a:latin typeface="MS Gothic" charset="0"/>
                <a:ea typeface="MS Gothic" charset="0"/>
              </a:rPr>
              <a:t>해결</a:t>
            </a:r>
            <a:r>
              <a:rPr lang="en-US" sz="1900" b="1" dirty="0">
                <a:solidFill>
                  <a:srgbClr val="000000"/>
                </a:solidFill>
                <a:latin typeface="MS Gothic" charset="0"/>
                <a:ea typeface="MS Gothic" charset="0"/>
              </a:rPr>
              <a:t>, </a:t>
            </a:r>
            <a:r>
              <a:rPr lang="en-US" sz="1900" b="1" dirty="0" err="1">
                <a:solidFill>
                  <a:srgbClr val="000000"/>
                </a:solidFill>
                <a:latin typeface="MS Gothic" charset="0"/>
                <a:ea typeface="MS Gothic" charset="0"/>
              </a:rPr>
              <a:t>아이디어</a:t>
            </a:r>
            <a:r>
              <a:rPr lang="en-US" sz="1900" b="1" dirty="0">
                <a:solidFill>
                  <a:srgbClr val="000000"/>
                </a:solidFill>
                <a:latin typeface="MS Gothic" charset="0"/>
                <a:ea typeface="MS Gothic" charset="0"/>
              </a:rPr>
              <a:t> </a:t>
            </a:r>
            <a:r>
              <a:rPr lang="en-US" sz="1900" b="1" dirty="0" err="1">
                <a:solidFill>
                  <a:srgbClr val="000000"/>
                </a:solidFill>
                <a:latin typeface="MS Gothic" charset="0"/>
                <a:ea typeface="MS Gothic" charset="0"/>
              </a:rPr>
              <a:t>회의</a:t>
            </a:r>
            <a:r>
              <a:rPr lang="en-US" sz="1900" b="1" dirty="0">
                <a:solidFill>
                  <a:srgbClr val="000000"/>
                </a:solidFill>
                <a:latin typeface="MS Gothic" charset="0"/>
                <a:ea typeface="MS Gothic" charset="0"/>
              </a:rPr>
              <a:t>, </a:t>
            </a:r>
            <a:r>
              <a:rPr lang="en-US" sz="1900" b="1" dirty="0" err="1">
                <a:solidFill>
                  <a:srgbClr val="000000"/>
                </a:solidFill>
                <a:latin typeface="MS Gothic" charset="0"/>
                <a:ea typeface="MS Gothic" charset="0"/>
              </a:rPr>
              <a:t>작업</a:t>
            </a:r>
            <a:r>
              <a:rPr lang="en-US" sz="1900" b="1" dirty="0">
                <a:solidFill>
                  <a:srgbClr val="000000"/>
                </a:solidFill>
                <a:latin typeface="MS Gothic" charset="0"/>
                <a:ea typeface="MS Gothic" charset="0"/>
              </a:rPr>
              <a:t> </a:t>
            </a:r>
            <a:r>
              <a:rPr lang="en-US" sz="1900" b="1" dirty="0" err="1">
                <a:solidFill>
                  <a:srgbClr val="000000"/>
                </a:solidFill>
                <a:latin typeface="MS Gothic" charset="0"/>
                <a:ea typeface="MS Gothic" charset="0"/>
              </a:rPr>
              <a:t>진척</a:t>
            </a:r>
            <a:r>
              <a:rPr lang="en-US" sz="1900" b="1" dirty="0">
                <a:solidFill>
                  <a:srgbClr val="000000"/>
                </a:solidFill>
                <a:latin typeface="MS Gothic" charset="0"/>
                <a:ea typeface="MS Gothic" charset="0"/>
              </a:rPr>
              <a:t> 등 </a:t>
            </a:r>
            <a:r>
              <a:rPr lang="en-US" sz="1900" b="1" dirty="0" err="1">
                <a:solidFill>
                  <a:srgbClr val="000000"/>
                </a:solidFill>
                <a:latin typeface="MS Gothic" charset="0"/>
                <a:ea typeface="MS Gothic" charset="0"/>
              </a:rPr>
              <a:t>서로와</a:t>
            </a:r>
            <a:r>
              <a:rPr lang="en-US" sz="1900" b="1" dirty="0">
                <a:solidFill>
                  <a:srgbClr val="000000"/>
                </a:solidFill>
                <a:latin typeface="MS Gothic" charset="0"/>
                <a:ea typeface="MS Gothic" charset="0"/>
              </a:rPr>
              <a:t> </a:t>
            </a:r>
            <a:r>
              <a:rPr lang="en-US" sz="1900" b="1" dirty="0" err="1">
                <a:solidFill>
                  <a:srgbClr val="000000"/>
                </a:solidFill>
                <a:latin typeface="MS Gothic" charset="0"/>
                <a:ea typeface="MS Gothic" charset="0"/>
              </a:rPr>
              <a:t>의견을</a:t>
            </a:r>
            <a:r>
              <a:rPr lang="en-US" sz="1900" b="1" dirty="0">
                <a:solidFill>
                  <a:srgbClr val="000000"/>
                </a:solidFill>
                <a:latin typeface="MS Gothic" charset="0"/>
                <a:ea typeface="MS Gothic" charset="0"/>
              </a:rPr>
              <a:t> </a:t>
            </a:r>
            <a:r>
              <a:rPr lang="en-US" sz="1900" b="1" dirty="0" err="1">
                <a:solidFill>
                  <a:srgbClr val="000000"/>
                </a:solidFill>
                <a:latin typeface="MS Gothic" charset="0"/>
                <a:ea typeface="MS Gothic" charset="0"/>
              </a:rPr>
              <a:t>나누고</a:t>
            </a:r>
            <a:r>
              <a:rPr lang="en-US" sz="1900" b="1" dirty="0">
                <a:solidFill>
                  <a:srgbClr val="000000"/>
                </a:solidFill>
                <a:latin typeface="MS Gothic" charset="0"/>
                <a:ea typeface="MS Gothic" charset="0"/>
              </a:rPr>
              <a:t> </a:t>
            </a:r>
            <a:r>
              <a:rPr lang="en-US" sz="1900" b="1" dirty="0" err="1">
                <a:solidFill>
                  <a:srgbClr val="000000"/>
                </a:solidFill>
                <a:latin typeface="MS Gothic" charset="0"/>
                <a:ea typeface="MS Gothic" charset="0"/>
              </a:rPr>
              <a:t>조율하면서</a:t>
            </a:r>
            <a:r>
              <a:rPr lang="en-US" sz="1900" b="1" dirty="0">
                <a:solidFill>
                  <a:srgbClr val="000000"/>
                </a:solidFill>
                <a:latin typeface="MS Gothic" charset="0"/>
                <a:ea typeface="MS Gothic" charset="0"/>
              </a:rPr>
              <a:t> 좀 더 </a:t>
            </a:r>
            <a:r>
              <a:rPr lang="en-US" sz="1900" b="1" dirty="0" err="1">
                <a:solidFill>
                  <a:srgbClr val="000000"/>
                </a:solidFill>
                <a:latin typeface="MS Gothic" charset="0"/>
                <a:ea typeface="MS Gothic" charset="0"/>
              </a:rPr>
              <a:t>나은</a:t>
            </a:r>
            <a:r>
              <a:rPr lang="en-US" sz="1900" b="1" dirty="0">
                <a:solidFill>
                  <a:srgbClr val="000000"/>
                </a:solidFill>
                <a:latin typeface="MS Gothic" charset="0"/>
                <a:ea typeface="MS Gothic" charset="0"/>
              </a:rPr>
              <a:t> </a:t>
            </a:r>
            <a:r>
              <a:rPr lang="en-US" sz="1900" b="1" dirty="0" err="1">
                <a:solidFill>
                  <a:srgbClr val="000000"/>
                </a:solidFill>
                <a:latin typeface="MS Gothic" charset="0"/>
                <a:ea typeface="MS Gothic" charset="0"/>
              </a:rPr>
              <a:t>결과물과</a:t>
            </a:r>
            <a:r>
              <a:rPr lang="en-US" sz="1900" b="1" dirty="0">
                <a:solidFill>
                  <a:srgbClr val="000000"/>
                </a:solidFill>
                <a:latin typeface="MS Gothic" charset="0"/>
                <a:ea typeface="MS Gothic" charset="0"/>
              </a:rPr>
              <a:t> </a:t>
            </a:r>
            <a:r>
              <a:rPr lang="en-US" sz="1900" b="1" dirty="0" err="1">
                <a:solidFill>
                  <a:srgbClr val="000000"/>
                </a:solidFill>
                <a:latin typeface="MS Gothic" charset="0"/>
                <a:ea typeface="MS Gothic" charset="0"/>
              </a:rPr>
              <a:t>효율적인</a:t>
            </a:r>
            <a:r>
              <a:rPr lang="en-US" sz="1900" b="1" dirty="0">
                <a:solidFill>
                  <a:srgbClr val="000000"/>
                </a:solidFill>
                <a:latin typeface="MS Gothic" charset="0"/>
                <a:ea typeface="MS Gothic" charset="0"/>
              </a:rPr>
              <a:t> </a:t>
            </a:r>
            <a:r>
              <a:rPr lang="en-US" sz="1900" b="1" dirty="0" err="1">
                <a:solidFill>
                  <a:srgbClr val="000000"/>
                </a:solidFill>
                <a:latin typeface="MS Gothic" charset="0"/>
                <a:ea typeface="MS Gothic" charset="0"/>
              </a:rPr>
              <a:t>진척도를</a:t>
            </a:r>
            <a:r>
              <a:rPr lang="en-US" sz="1900" b="1" dirty="0">
                <a:solidFill>
                  <a:srgbClr val="000000"/>
                </a:solidFill>
                <a:latin typeface="MS Gothic" charset="0"/>
                <a:ea typeface="MS Gothic" charset="0"/>
              </a:rPr>
              <a:t> </a:t>
            </a:r>
            <a:r>
              <a:rPr lang="en-US" sz="1900" b="1" dirty="0" err="1">
                <a:solidFill>
                  <a:srgbClr val="000000"/>
                </a:solidFill>
                <a:latin typeface="MS Gothic" charset="0"/>
                <a:ea typeface="MS Gothic" charset="0"/>
              </a:rPr>
              <a:t>얻을</a:t>
            </a:r>
            <a:r>
              <a:rPr lang="en-US" sz="1900" b="1" dirty="0">
                <a:solidFill>
                  <a:srgbClr val="000000"/>
                </a:solidFill>
                <a:latin typeface="MS Gothic" charset="0"/>
                <a:ea typeface="MS Gothic" charset="0"/>
              </a:rPr>
              <a:t> 수 </a:t>
            </a:r>
            <a:r>
              <a:rPr lang="en-US" sz="1900" b="1" dirty="0" err="1">
                <a:solidFill>
                  <a:srgbClr val="000000"/>
                </a:solidFill>
                <a:latin typeface="MS Gothic" charset="0"/>
                <a:ea typeface="MS Gothic" charset="0"/>
              </a:rPr>
              <a:t>있었습니다</a:t>
            </a:r>
            <a:r>
              <a:rPr lang="en-US" sz="1900" b="1" dirty="0">
                <a:solidFill>
                  <a:srgbClr val="000000"/>
                </a:solidFill>
                <a:latin typeface="MS Gothic" charset="0"/>
                <a:ea typeface="MS Gothic" charset="0"/>
              </a:rPr>
              <a:t>. </a:t>
            </a:r>
            <a:r>
              <a:rPr lang="en-US" sz="1900" b="1" dirty="0" err="1">
                <a:solidFill>
                  <a:srgbClr val="000000"/>
                </a:solidFill>
                <a:latin typeface="MS Gothic" charset="0"/>
                <a:ea typeface="MS Gothic" charset="0"/>
              </a:rPr>
              <a:t>수업에서</a:t>
            </a:r>
            <a:r>
              <a:rPr lang="en-US" sz="1900" b="1" dirty="0">
                <a:solidFill>
                  <a:srgbClr val="000000"/>
                </a:solidFill>
                <a:latin typeface="MS Gothic" charset="0"/>
                <a:ea typeface="MS Gothic" charset="0"/>
              </a:rPr>
              <a:t> </a:t>
            </a:r>
            <a:r>
              <a:rPr lang="en-US" sz="1900" b="1" dirty="0" err="1">
                <a:solidFill>
                  <a:srgbClr val="000000"/>
                </a:solidFill>
                <a:latin typeface="MS Gothic" charset="0"/>
                <a:ea typeface="MS Gothic" charset="0"/>
              </a:rPr>
              <a:t>배운</a:t>
            </a:r>
            <a:r>
              <a:rPr lang="en-US" sz="1900" b="1" dirty="0">
                <a:solidFill>
                  <a:srgbClr val="000000"/>
                </a:solidFill>
                <a:latin typeface="MS Gothic" charset="0"/>
                <a:ea typeface="MS Gothic" charset="0"/>
              </a:rPr>
              <a:t> </a:t>
            </a:r>
            <a:r>
              <a:rPr lang="en-US" sz="1900" b="1" dirty="0" err="1">
                <a:solidFill>
                  <a:srgbClr val="000000"/>
                </a:solidFill>
                <a:latin typeface="MS Gothic" charset="0"/>
                <a:ea typeface="MS Gothic" charset="0"/>
              </a:rPr>
              <a:t>것을</a:t>
            </a:r>
            <a:r>
              <a:rPr lang="en-US" sz="1900" b="1" dirty="0">
                <a:solidFill>
                  <a:srgbClr val="000000"/>
                </a:solidFill>
                <a:latin typeface="MS Gothic" charset="0"/>
                <a:ea typeface="MS Gothic" charset="0"/>
              </a:rPr>
              <a:t> </a:t>
            </a:r>
            <a:r>
              <a:rPr lang="en-US" sz="1900" b="1" dirty="0" err="1">
                <a:solidFill>
                  <a:srgbClr val="000000"/>
                </a:solidFill>
                <a:latin typeface="MS Gothic" charset="0"/>
                <a:ea typeface="MS Gothic" charset="0"/>
              </a:rPr>
              <a:t>여러</a:t>
            </a:r>
            <a:r>
              <a:rPr lang="en-US" sz="1900" b="1" dirty="0">
                <a:solidFill>
                  <a:srgbClr val="000000"/>
                </a:solidFill>
                <a:latin typeface="MS Gothic" charset="0"/>
                <a:ea typeface="MS Gothic" charset="0"/>
              </a:rPr>
              <a:t> 번 </a:t>
            </a:r>
            <a:r>
              <a:rPr lang="en-US" sz="1900" b="1" dirty="0" err="1">
                <a:solidFill>
                  <a:srgbClr val="000000"/>
                </a:solidFill>
                <a:latin typeface="MS Gothic" charset="0"/>
                <a:ea typeface="MS Gothic" charset="0"/>
              </a:rPr>
              <a:t>다시</a:t>
            </a:r>
            <a:r>
              <a:rPr lang="en-US" sz="1900" b="1" dirty="0">
                <a:solidFill>
                  <a:srgbClr val="000000"/>
                </a:solidFill>
                <a:latin typeface="MS Gothic" charset="0"/>
                <a:ea typeface="MS Gothic" charset="0"/>
              </a:rPr>
              <a:t> </a:t>
            </a:r>
            <a:r>
              <a:rPr lang="en-US" sz="1900" b="1" dirty="0" err="1">
                <a:solidFill>
                  <a:srgbClr val="000000"/>
                </a:solidFill>
                <a:latin typeface="MS Gothic" charset="0"/>
                <a:ea typeface="MS Gothic" charset="0"/>
              </a:rPr>
              <a:t>복기하고</a:t>
            </a:r>
            <a:r>
              <a:rPr lang="en-US" sz="1900" b="1" dirty="0">
                <a:solidFill>
                  <a:srgbClr val="000000"/>
                </a:solidFill>
                <a:latin typeface="MS Gothic" charset="0"/>
                <a:ea typeface="MS Gothic" charset="0"/>
              </a:rPr>
              <a:t>, </a:t>
            </a:r>
            <a:r>
              <a:rPr lang="en-US" sz="1900" b="1" dirty="0" err="1">
                <a:solidFill>
                  <a:srgbClr val="000000"/>
                </a:solidFill>
                <a:latin typeface="MS Gothic" charset="0"/>
                <a:ea typeface="MS Gothic" charset="0"/>
              </a:rPr>
              <a:t>보다</a:t>
            </a:r>
            <a:r>
              <a:rPr lang="en-US" sz="1900" b="1" dirty="0">
                <a:solidFill>
                  <a:srgbClr val="000000"/>
                </a:solidFill>
                <a:latin typeface="MS Gothic" charset="0"/>
                <a:ea typeface="MS Gothic" charset="0"/>
              </a:rPr>
              <a:t> </a:t>
            </a:r>
            <a:r>
              <a:rPr lang="en-US" sz="1900" b="1" dirty="0" err="1">
                <a:solidFill>
                  <a:srgbClr val="000000"/>
                </a:solidFill>
                <a:latin typeface="MS Gothic" charset="0"/>
                <a:ea typeface="MS Gothic" charset="0"/>
              </a:rPr>
              <a:t>심화된</a:t>
            </a:r>
            <a:r>
              <a:rPr lang="en-US" sz="1900" b="1" dirty="0">
                <a:solidFill>
                  <a:srgbClr val="000000"/>
                </a:solidFill>
                <a:latin typeface="MS Gothic" charset="0"/>
                <a:ea typeface="MS Gothic" charset="0"/>
              </a:rPr>
              <a:t> </a:t>
            </a:r>
            <a:r>
              <a:rPr lang="en-US" sz="1900" b="1" dirty="0" err="1">
                <a:solidFill>
                  <a:srgbClr val="000000"/>
                </a:solidFill>
                <a:latin typeface="MS Gothic" charset="0"/>
                <a:ea typeface="MS Gothic" charset="0"/>
              </a:rPr>
              <a:t>기술은</a:t>
            </a:r>
            <a:r>
              <a:rPr lang="en-US" sz="1900" b="1" dirty="0">
                <a:solidFill>
                  <a:srgbClr val="000000"/>
                </a:solidFill>
                <a:latin typeface="MS Gothic" charset="0"/>
                <a:ea typeface="MS Gothic" charset="0"/>
              </a:rPr>
              <a:t> </a:t>
            </a:r>
            <a:r>
              <a:rPr lang="en-US" sz="1900" b="1" dirty="0" err="1">
                <a:solidFill>
                  <a:srgbClr val="000000"/>
                </a:solidFill>
                <a:latin typeface="MS Gothic" charset="0"/>
                <a:ea typeface="MS Gothic" charset="0"/>
              </a:rPr>
              <a:t>서치와</a:t>
            </a:r>
            <a:r>
              <a:rPr lang="en-US" sz="1900" b="1" dirty="0">
                <a:solidFill>
                  <a:srgbClr val="000000"/>
                </a:solidFill>
                <a:latin typeface="MS Gothic" charset="0"/>
                <a:ea typeface="MS Gothic" charset="0"/>
              </a:rPr>
              <a:t> </a:t>
            </a:r>
            <a:r>
              <a:rPr lang="en-US" sz="1900" b="1" dirty="0" err="1">
                <a:solidFill>
                  <a:srgbClr val="000000"/>
                </a:solidFill>
                <a:latin typeface="MS Gothic" charset="0"/>
                <a:ea typeface="MS Gothic" charset="0"/>
              </a:rPr>
              <a:t>질문을</a:t>
            </a:r>
            <a:r>
              <a:rPr lang="en-US" sz="1900" b="1" dirty="0">
                <a:solidFill>
                  <a:srgbClr val="000000"/>
                </a:solidFill>
                <a:latin typeface="MS Gothic" charset="0"/>
                <a:ea typeface="MS Gothic" charset="0"/>
              </a:rPr>
              <a:t> </a:t>
            </a:r>
            <a:r>
              <a:rPr lang="en-US" sz="1900" b="1" dirty="0" err="1">
                <a:solidFill>
                  <a:srgbClr val="000000"/>
                </a:solidFill>
                <a:latin typeface="MS Gothic" charset="0"/>
                <a:ea typeface="MS Gothic" charset="0"/>
              </a:rPr>
              <a:t>통해</a:t>
            </a:r>
            <a:r>
              <a:rPr lang="en-US" sz="1900" b="1" dirty="0">
                <a:solidFill>
                  <a:srgbClr val="000000"/>
                </a:solidFill>
                <a:latin typeface="MS Gothic" charset="0"/>
                <a:ea typeface="MS Gothic" charset="0"/>
              </a:rPr>
              <a:t> </a:t>
            </a:r>
            <a:r>
              <a:rPr lang="en-US" sz="1900" b="1" dirty="0" err="1">
                <a:solidFill>
                  <a:srgbClr val="000000"/>
                </a:solidFill>
                <a:latin typeface="MS Gothic" charset="0"/>
                <a:ea typeface="MS Gothic" charset="0"/>
              </a:rPr>
              <a:t>본인의</a:t>
            </a:r>
            <a:r>
              <a:rPr lang="en-US" sz="1900" b="1" dirty="0">
                <a:solidFill>
                  <a:srgbClr val="000000"/>
                </a:solidFill>
                <a:latin typeface="MS Gothic" charset="0"/>
                <a:ea typeface="MS Gothic" charset="0"/>
              </a:rPr>
              <a:t> </a:t>
            </a:r>
            <a:r>
              <a:rPr lang="en-US" sz="1900" b="1" dirty="0" err="1">
                <a:solidFill>
                  <a:srgbClr val="000000"/>
                </a:solidFill>
                <a:latin typeface="MS Gothic" charset="0"/>
                <a:ea typeface="MS Gothic" charset="0"/>
              </a:rPr>
              <a:t>것으로</a:t>
            </a:r>
            <a:r>
              <a:rPr lang="en-US" sz="1900" b="1" dirty="0">
                <a:solidFill>
                  <a:srgbClr val="000000"/>
                </a:solidFill>
                <a:latin typeface="MS Gothic" charset="0"/>
                <a:ea typeface="MS Gothic" charset="0"/>
              </a:rPr>
              <a:t> </a:t>
            </a:r>
            <a:r>
              <a:rPr lang="en-US" sz="1900" b="1" dirty="0" err="1">
                <a:solidFill>
                  <a:srgbClr val="000000"/>
                </a:solidFill>
                <a:latin typeface="MS Gothic" charset="0"/>
                <a:ea typeface="MS Gothic" charset="0"/>
              </a:rPr>
              <a:t>습득시키고</a:t>
            </a:r>
            <a:r>
              <a:rPr lang="en-US" sz="1900" b="1" dirty="0">
                <a:solidFill>
                  <a:srgbClr val="000000"/>
                </a:solidFill>
                <a:latin typeface="MS Gothic" charset="0"/>
                <a:ea typeface="MS Gothic" charset="0"/>
              </a:rPr>
              <a:t> </a:t>
            </a:r>
            <a:r>
              <a:rPr lang="en-US" sz="1900" b="1" dirty="0" err="1">
                <a:solidFill>
                  <a:srgbClr val="000000"/>
                </a:solidFill>
                <a:latin typeface="MS Gothic" charset="0"/>
                <a:ea typeface="MS Gothic" charset="0"/>
              </a:rPr>
              <a:t>나면</a:t>
            </a:r>
            <a:r>
              <a:rPr lang="en-US" sz="1900" b="1" dirty="0">
                <a:solidFill>
                  <a:srgbClr val="000000"/>
                </a:solidFill>
                <a:latin typeface="MS Gothic" charset="0"/>
                <a:ea typeface="MS Gothic" charset="0"/>
              </a:rPr>
              <a:t> </a:t>
            </a:r>
            <a:r>
              <a:rPr lang="en-US" sz="1900" b="1" dirty="0" err="1">
                <a:solidFill>
                  <a:srgbClr val="000000"/>
                </a:solidFill>
                <a:latin typeface="MS Gothic" charset="0"/>
                <a:ea typeface="MS Gothic" charset="0"/>
              </a:rPr>
              <a:t>성취감을</a:t>
            </a:r>
            <a:r>
              <a:rPr lang="en-US" sz="1900" b="1" dirty="0">
                <a:solidFill>
                  <a:srgbClr val="000000"/>
                </a:solidFill>
                <a:latin typeface="MS Gothic" charset="0"/>
                <a:ea typeface="MS Gothic" charset="0"/>
              </a:rPr>
              <a:t> </a:t>
            </a:r>
            <a:r>
              <a:rPr lang="en-US" sz="1900" b="1" dirty="0" err="1">
                <a:solidFill>
                  <a:srgbClr val="000000"/>
                </a:solidFill>
                <a:latin typeface="MS Gothic" charset="0"/>
                <a:ea typeface="MS Gothic" charset="0"/>
              </a:rPr>
              <a:t>느껴</a:t>
            </a:r>
            <a:r>
              <a:rPr lang="en-US" sz="1900" b="1" dirty="0">
                <a:solidFill>
                  <a:srgbClr val="000000"/>
                </a:solidFill>
                <a:latin typeface="MS Gothic" charset="0"/>
                <a:ea typeface="MS Gothic" charset="0"/>
              </a:rPr>
              <a:t> </a:t>
            </a:r>
            <a:r>
              <a:rPr lang="en-US" sz="1900" b="1" dirty="0" err="1">
                <a:solidFill>
                  <a:srgbClr val="000000"/>
                </a:solidFill>
                <a:latin typeface="MS Gothic" charset="0"/>
                <a:ea typeface="MS Gothic" charset="0"/>
              </a:rPr>
              <a:t>좋았습니다</a:t>
            </a:r>
            <a:r>
              <a:rPr lang="en-US" sz="1900" b="1" dirty="0">
                <a:solidFill>
                  <a:srgbClr val="000000"/>
                </a:solidFill>
                <a:latin typeface="MS Gothic" charset="0"/>
                <a:ea typeface="MS Gothic" charset="0"/>
              </a:rPr>
              <a:t>. 긴 </a:t>
            </a:r>
            <a:r>
              <a:rPr lang="en-US" sz="1900" b="1" dirty="0" err="1">
                <a:solidFill>
                  <a:srgbClr val="000000"/>
                </a:solidFill>
                <a:latin typeface="MS Gothic" charset="0"/>
                <a:ea typeface="MS Gothic" charset="0"/>
              </a:rPr>
              <a:t>프로젝트</a:t>
            </a:r>
            <a:r>
              <a:rPr lang="en-US" sz="1900" b="1" dirty="0">
                <a:solidFill>
                  <a:srgbClr val="000000"/>
                </a:solidFill>
                <a:latin typeface="MS Gothic" charset="0"/>
                <a:ea typeface="MS Gothic" charset="0"/>
              </a:rPr>
              <a:t> </a:t>
            </a:r>
            <a:r>
              <a:rPr lang="en-US" sz="1900" b="1" dirty="0" err="1">
                <a:solidFill>
                  <a:srgbClr val="000000"/>
                </a:solidFill>
                <a:latin typeface="MS Gothic" charset="0"/>
                <a:ea typeface="MS Gothic" charset="0"/>
              </a:rPr>
              <a:t>기간</a:t>
            </a:r>
            <a:r>
              <a:rPr lang="ko-KR" sz="1900" b="1" dirty="0">
                <a:solidFill>
                  <a:srgbClr val="000000"/>
                </a:solidFill>
                <a:latin typeface="MS Gothic" charset="0"/>
                <a:ea typeface="MS Gothic" charset="0"/>
              </a:rPr>
              <a:t> </a:t>
            </a:r>
            <a:r>
              <a:rPr lang="en-US" sz="1900" b="1" dirty="0" err="1">
                <a:solidFill>
                  <a:srgbClr val="000000"/>
                </a:solidFill>
                <a:latin typeface="MS Gothic" charset="0"/>
                <a:ea typeface="MS Gothic" charset="0"/>
              </a:rPr>
              <a:t>동안</a:t>
            </a:r>
            <a:r>
              <a:rPr lang="en-US" sz="1900" b="1" dirty="0">
                <a:solidFill>
                  <a:srgbClr val="000000"/>
                </a:solidFill>
                <a:latin typeface="MS Gothic" charset="0"/>
                <a:ea typeface="MS Gothic" charset="0"/>
              </a:rPr>
              <a:t> </a:t>
            </a:r>
            <a:r>
              <a:rPr lang="en-US" sz="1900" b="1" dirty="0" err="1">
                <a:solidFill>
                  <a:srgbClr val="000000"/>
                </a:solidFill>
                <a:latin typeface="MS Gothic" charset="0"/>
                <a:ea typeface="MS Gothic" charset="0"/>
              </a:rPr>
              <a:t>수고한</a:t>
            </a:r>
            <a:r>
              <a:rPr lang="en-US" sz="1900" b="1" dirty="0">
                <a:solidFill>
                  <a:srgbClr val="000000"/>
                </a:solidFill>
                <a:latin typeface="MS Gothic" charset="0"/>
                <a:ea typeface="MS Gothic" charset="0"/>
              </a:rPr>
              <a:t> </a:t>
            </a:r>
            <a:r>
              <a:rPr lang="en-US" sz="1900" b="1" dirty="0" err="1">
                <a:solidFill>
                  <a:srgbClr val="000000"/>
                </a:solidFill>
                <a:latin typeface="MS Gothic" charset="0"/>
                <a:ea typeface="MS Gothic" charset="0"/>
              </a:rPr>
              <a:t>팀원들과</a:t>
            </a:r>
            <a:r>
              <a:rPr lang="en-US" sz="1900" b="1" dirty="0">
                <a:solidFill>
                  <a:srgbClr val="000000"/>
                </a:solidFill>
                <a:latin typeface="MS Gothic" charset="0"/>
                <a:ea typeface="MS Gothic" charset="0"/>
              </a:rPr>
              <a:t> </a:t>
            </a:r>
            <a:r>
              <a:rPr lang="en-US" sz="1900" b="1" dirty="0" err="1">
                <a:solidFill>
                  <a:srgbClr val="000000"/>
                </a:solidFill>
                <a:latin typeface="MS Gothic" charset="0"/>
                <a:ea typeface="MS Gothic" charset="0"/>
              </a:rPr>
              <a:t>학우들</a:t>
            </a:r>
            <a:r>
              <a:rPr lang="en-US" sz="1900" b="1" dirty="0">
                <a:solidFill>
                  <a:srgbClr val="000000"/>
                </a:solidFill>
                <a:latin typeface="MS Gothic" charset="0"/>
                <a:ea typeface="MS Gothic" charset="0"/>
              </a:rPr>
              <a:t>, </a:t>
            </a:r>
            <a:r>
              <a:rPr lang="en-US" sz="1900" b="1" dirty="0" err="1">
                <a:solidFill>
                  <a:srgbClr val="000000"/>
                </a:solidFill>
                <a:latin typeface="MS Gothic" charset="0"/>
                <a:ea typeface="MS Gothic" charset="0"/>
              </a:rPr>
              <a:t>그리고</a:t>
            </a:r>
            <a:r>
              <a:rPr lang="en-US" sz="1900" b="1" dirty="0">
                <a:solidFill>
                  <a:srgbClr val="000000"/>
                </a:solidFill>
                <a:latin typeface="MS Gothic" charset="0"/>
                <a:ea typeface="MS Gothic" charset="0"/>
              </a:rPr>
              <a:t> </a:t>
            </a:r>
            <a:r>
              <a:rPr lang="en-US" sz="1900" b="1" dirty="0" err="1">
                <a:solidFill>
                  <a:srgbClr val="000000"/>
                </a:solidFill>
                <a:latin typeface="MS Gothic" charset="0"/>
                <a:ea typeface="MS Gothic" charset="0"/>
              </a:rPr>
              <a:t>선생님께</a:t>
            </a:r>
            <a:r>
              <a:rPr lang="en-US" sz="1900" b="1" dirty="0">
                <a:solidFill>
                  <a:srgbClr val="000000"/>
                </a:solidFill>
                <a:latin typeface="MS Gothic" charset="0"/>
                <a:ea typeface="MS Gothic" charset="0"/>
              </a:rPr>
              <a:t> </a:t>
            </a:r>
            <a:r>
              <a:rPr lang="en-US" sz="1900" b="1" dirty="0" err="1">
                <a:solidFill>
                  <a:srgbClr val="000000"/>
                </a:solidFill>
                <a:latin typeface="MS Gothic" charset="0"/>
                <a:ea typeface="MS Gothic" charset="0"/>
              </a:rPr>
              <a:t>박수를</a:t>
            </a:r>
            <a:r>
              <a:rPr lang="en-US" sz="1900" b="1" dirty="0">
                <a:solidFill>
                  <a:srgbClr val="000000"/>
                </a:solidFill>
                <a:latin typeface="MS Gothic" charset="0"/>
                <a:ea typeface="MS Gothic" charset="0"/>
              </a:rPr>
              <a:t> </a:t>
            </a:r>
            <a:r>
              <a:rPr lang="en-US" sz="1900" b="1" dirty="0" err="1">
                <a:solidFill>
                  <a:srgbClr val="000000"/>
                </a:solidFill>
                <a:latin typeface="MS Gothic" charset="0"/>
                <a:ea typeface="MS Gothic" charset="0"/>
              </a:rPr>
              <a:t>보냅니다</a:t>
            </a:r>
            <a:r>
              <a:rPr lang="en-US" sz="1900" b="1" dirty="0">
                <a:solidFill>
                  <a:srgbClr val="000000"/>
                </a:solidFill>
                <a:latin typeface="MS Gothic" charset="0"/>
                <a:ea typeface="MS Gothic" charset="0"/>
              </a:rPr>
              <a:t>. </a:t>
            </a:r>
            <a:endParaRPr lang="ko-KR" altLang="en-US" sz="1800" dirty="0">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 0"/>
          <p:cNvSpPr>
            <a:spLocks/>
          </p:cNvSpPr>
          <p:nvPr/>
        </p:nvSpPr>
        <p:spPr>
          <a:xfrm>
            <a:off x="2433955" y="7231380"/>
            <a:ext cx="15242541" cy="2080260"/>
          </a:xfrm>
          <a:prstGeom prst="flowChartAlternateProcess">
            <a:avLst/>
          </a:prstGeom>
          <a:solidFill>
            <a:srgbClr val="E5ECF6"/>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l" latinLnBrk="0" hangingPunct="1">
              <a:buFontTx/>
              <a:buNone/>
            </a:pPr>
            <a:endParaRPr lang="ko-KR" altLang="en-US" sz="2000" b="1">
              <a:solidFill>
                <a:schemeClr val="tx1"/>
              </a:solidFill>
              <a:latin typeface="MS Gothic" charset="0"/>
              <a:ea typeface="MS Gothic" charset="0"/>
            </a:endParaRPr>
          </a:p>
          <a:p>
            <a:pPr marL="0" indent="0" algn="l" latinLnBrk="0" hangingPunct="1">
              <a:buFontTx/>
              <a:buNone/>
            </a:pPr>
            <a:endParaRPr lang="ko-KR" altLang="en-US" sz="2000" b="1">
              <a:solidFill>
                <a:schemeClr val="tx1"/>
              </a:solidFill>
              <a:latin typeface="MS Gothic" charset="0"/>
              <a:ea typeface="MS Gothic" charset="0"/>
            </a:endParaRPr>
          </a:p>
        </p:txBody>
      </p:sp>
      <p:sp>
        <p:nvSpPr>
          <p:cNvPr id="18" name="Rect 0"/>
          <p:cNvSpPr>
            <a:spLocks/>
          </p:cNvSpPr>
          <p:nvPr/>
        </p:nvSpPr>
        <p:spPr>
          <a:xfrm>
            <a:off x="4667885" y="-236855"/>
            <a:ext cx="442595" cy="634365"/>
          </a:xfrm>
          <a:custGeom>
            <a:avLst/>
            <a:gdLst>
              <a:gd name="TX0" fmla="*/ 0 w 441618"/>
              <a:gd name="TY0" fmla="*/ 0 h 633143"/>
              <a:gd name="TX1" fmla="*/ 441616 w 441618"/>
              <a:gd name="TY1" fmla="*/ 0 h 633143"/>
              <a:gd name="TX2" fmla="*/ 441616 w 441618"/>
              <a:gd name="TY2" fmla="*/ 633141 h 633143"/>
              <a:gd name="TX3" fmla="*/ 0 w 441618"/>
              <a:gd name="TY3" fmla="*/ 633141 h 633143"/>
              <a:gd name="TX4" fmla="*/ 0 w 441618"/>
              <a:gd name="TY4" fmla="*/ 0 h 633143"/>
            </a:gdLst>
            <a:ahLst/>
            <a:cxnLst>
              <a:cxn ang="0">
                <a:pos x="TX0" y="TY0"/>
              </a:cxn>
              <a:cxn ang="0">
                <a:pos x="TX1" y="TY1"/>
              </a:cxn>
              <a:cxn ang="0">
                <a:pos x="TX2" y="TY2"/>
              </a:cxn>
              <a:cxn ang="0">
                <a:pos x="TX3" y="TY3"/>
              </a:cxn>
              <a:cxn ang="0">
                <a:pos x="TX4" y="TY4"/>
              </a:cxn>
            </a:cxnLst>
            <a:rect l="l" t="t" r="r" b="b"/>
            <a:pathLst>
              <a:path w="441618" h="633143">
                <a:moveTo>
                  <a:pt x="0" y="0"/>
                </a:moveTo>
                <a:lnTo>
                  <a:pt x="441616" y="0"/>
                </a:lnTo>
                <a:lnTo>
                  <a:pt x="441616" y="633141"/>
                </a:lnTo>
                <a:lnTo>
                  <a:pt x="0" y="633141"/>
                </a:lnTo>
                <a:lnTo>
                  <a:pt x="0" y="0"/>
                </a:lnTo>
                <a:close/>
              </a:path>
            </a:pathLst>
          </a:custGeom>
          <a:blipFill rotWithShape="1">
            <a:blip r:embed="rId2"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23" name="Rect 0"/>
          <p:cNvSpPr txBox="1">
            <a:spLocks/>
          </p:cNvSpPr>
          <p:nvPr/>
        </p:nvSpPr>
        <p:spPr>
          <a:xfrm>
            <a:off x="1657350" y="267335"/>
            <a:ext cx="3063240" cy="1372870"/>
          </a:xfrm>
          <a:prstGeom prst="rect">
            <a:avLst/>
          </a:prstGeom>
        </p:spPr>
        <p:txBody>
          <a:bodyPr vert="horz" wrap="square" lIns="0" tIns="0" rIns="0" bIns="0" numCol="1" rtlCol="1" anchor="t">
            <a:spAutoFit/>
          </a:bodyPr>
          <a:lstStyle/>
          <a:p>
            <a:pPr marL="0" indent="0" algn="ctr" latinLnBrk="0">
              <a:lnSpc>
                <a:spcPts val="10800"/>
              </a:lnSpc>
              <a:buFontTx/>
              <a:buNone/>
            </a:pPr>
            <a:r>
              <a:rPr lang="ko-KR" sz="9000" dirty="0">
                <a:solidFill>
                  <a:srgbClr val="003EA8"/>
                </a:solidFill>
                <a:ea typeface="Noto Sans KR" panose="020B0200000000000000" charset="-127"/>
              </a:rPr>
              <a:t>소감</a:t>
            </a:r>
            <a:endParaRPr lang="ko-KR" altLang="en-US" sz="9000" dirty="0">
              <a:solidFill>
                <a:srgbClr val="003EA8"/>
              </a:solidFill>
              <a:ea typeface="Noto Sans KR" panose="020B0200000000000000" charset="-127"/>
            </a:endParaRPr>
          </a:p>
        </p:txBody>
      </p:sp>
      <p:cxnSp>
        <p:nvCxnSpPr>
          <p:cNvPr id="37" name="Rect 0"/>
          <p:cNvCxnSpPr/>
          <p:nvPr/>
        </p:nvCxnSpPr>
        <p:spPr>
          <a:xfrm flipV="1">
            <a:off x="1641475" y="1745615"/>
            <a:ext cx="16648430" cy="2540"/>
          </a:xfrm>
          <a:prstGeom prst="line">
            <a:avLst/>
          </a:prstGeom>
          <a:ln w="28575" cap="flat" cmpd="sng">
            <a:solidFill>
              <a:srgbClr val="003EA8">
                <a:alpha val="100000"/>
              </a:srgbClr>
            </a:solidFill>
            <a:prstDash val="solid"/>
            <a:round/>
          </a:ln>
        </p:spPr>
        <p:style>
          <a:lnRef idx="1">
            <a:schemeClr val="accent1"/>
          </a:lnRef>
          <a:fillRef idx="0">
            <a:schemeClr val="accent1"/>
          </a:fillRef>
          <a:effectRef idx="0">
            <a:schemeClr val="accent1"/>
          </a:effectRef>
          <a:fontRef idx="minor">
            <a:schemeClr val="tx1"/>
          </a:fontRef>
        </p:style>
      </p:cxnSp>
      <p:sp>
        <p:nvSpPr>
          <p:cNvPr id="47" name="Rect 0"/>
          <p:cNvSpPr>
            <a:spLocks/>
          </p:cNvSpPr>
          <p:nvPr/>
        </p:nvSpPr>
        <p:spPr>
          <a:xfrm>
            <a:off x="2435226" y="4720590"/>
            <a:ext cx="15241270" cy="2080260"/>
          </a:xfrm>
          <a:prstGeom prst="flowChartAlternateProcess">
            <a:avLst/>
          </a:prstGeom>
          <a:solidFill>
            <a:srgbClr val="E5ECF6"/>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l" latinLnBrk="0">
              <a:lnSpc>
                <a:spcPts val="2859"/>
              </a:lnSpc>
              <a:buFontTx/>
              <a:buNone/>
            </a:pPr>
            <a:endParaRPr lang="ko-KR" altLang="en-US" sz="1800">
              <a:latin typeface="맑은 고딕" charset="0"/>
              <a:ea typeface="맑은 고딕" charset="0"/>
            </a:endParaRPr>
          </a:p>
        </p:txBody>
      </p:sp>
      <p:sp>
        <p:nvSpPr>
          <p:cNvPr id="48" name="Rect 0"/>
          <p:cNvSpPr>
            <a:spLocks/>
          </p:cNvSpPr>
          <p:nvPr/>
        </p:nvSpPr>
        <p:spPr>
          <a:xfrm>
            <a:off x="2437131" y="2200910"/>
            <a:ext cx="15239366" cy="2080260"/>
          </a:xfrm>
          <a:prstGeom prst="flowChartAlternateProcess">
            <a:avLst/>
          </a:prstGeom>
          <a:solidFill>
            <a:srgbClr val="E5ECF6"/>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l" latinLnBrk="0" hangingPunct="1">
              <a:buFontTx/>
              <a:buNone/>
            </a:pPr>
            <a:r>
              <a:rPr lang="ko-KR" altLang="en-US" sz="2000" b="1" i="0" dirty="0">
                <a:solidFill>
                  <a:schemeClr val="tx1"/>
                </a:solidFill>
                <a:latin typeface="MS Gothic" charset="0"/>
                <a:ea typeface="MS Gothic" charset="0"/>
              </a:rPr>
              <a:t>이번 프로젝트를 하면서 짧은 기간 동안 너무 많은 것을 배우고 한순간에 프로젝트를 </a:t>
            </a:r>
            <a:r>
              <a:rPr lang="ko-KR" altLang="en-US" sz="2000" b="1" i="0" dirty="0" err="1">
                <a:solidFill>
                  <a:schemeClr val="tx1"/>
                </a:solidFill>
                <a:latin typeface="MS Gothic" charset="0"/>
                <a:ea typeface="MS Gothic" charset="0"/>
              </a:rPr>
              <a:t>들어가려니</a:t>
            </a:r>
            <a:r>
              <a:rPr lang="ko-KR" altLang="en-US" sz="2000" b="1" i="0" dirty="0">
                <a:solidFill>
                  <a:schemeClr val="tx1"/>
                </a:solidFill>
                <a:latin typeface="MS Gothic" charset="0"/>
                <a:ea typeface="MS Gothic" charset="0"/>
              </a:rPr>
              <a:t> 기대도 되었지만 걱정도 되었습니다</a:t>
            </a:r>
            <a:r>
              <a:rPr lang="en-US" altLang="ko-KR" sz="2000" b="1" i="0" dirty="0">
                <a:solidFill>
                  <a:schemeClr val="tx1"/>
                </a:solidFill>
                <a:latin typeface="MS Gothic" charset="0"/>
                <a:ea typeface="MS Gothic" charset="0"/>
              </a:rPr>
              <a:t>.</a:t>
            </a:r>
            <a:r>
              <a:rPr lang="ko-KR" altLang="en-US" sz="2000" b="1" i="0" dirty="0">
                <a:solidFill>
                  <a:schemeClr val="tx1"/>
                </a:solidFill>
                <a:latin typeface="MS Gothic" charset="0"/>
                <a:ea typeface="MS Gothic" charset="0"/>
              </a:rPr>
              <a:t> 하다 보니 생각보다도 계획대로만 흘러가는 건 아니었고 상황에 맞춘 대응도 어느 정도 필요했습니다. 이런 부분들을 겪고 나니 처음에 준비하던 과정들이 더욱 중요하게 느껴졌고, 언제나 변수는 발생할 수 있으니 대처 능력 또한 필요하다고 생각되었습니다. 앞으로 프로젝트를 하게 되면 위와 같은 부분들을 신경 쓰면서 조금 더 원활한 프로젝트를 진행 </a:t>
            </a:r>
            <a:r>
              <a:rPr lang="ko-KR" altLang="en-US" sz="2000" b="1" i="0" dirty="0" err="1">
                <a:solidFill>
                  <a:schemeClr val="tx1"/>
                </a:solidFill>
                <a:latin typeface="MS Gothic" charset="0"/>
                <a:ea typeface="MS Gothic" charset="0"/>
              </a:rPr>
              <a:t>해야겠다고</a:t>
            </a:r>
            <a:r>
              <a:rPr lang="ko-KR" altLang="en-US" sz="2000" b="1" i="0" dirty="0">
                <a:solidFill>
                  <a:schemeClr val="tx1"/>
                </a:solidFill>
                <a:latin typeface="MS Gothic" charset="0"/>
                <a:ea typeface="MS Gothic" charset="0"/>
              </a:rPr>
              <a:t> 생각하게 되었습니다.</a:t>
            </a:r>
          </a:p>
        </p:txBody>
      </p:sp>
      <p:sp>
        <p:nvSpPr>
          <p:cNvPr id="50" name="텍스트 상자 20"/>
          <p:cNvSpPr txBox="1">
            <a:spLocks/>
          </p:cNvSpPr>
          <p:nvPr/>
        </p:nvSpPr>
        <p:spPr>
          <a:xfrm>
            <a:off x="2576831" y="5182870"/>
            <a:ext cx="14800580" cy="1395730"/>
          </a:xfrm>
          <a:prstGeom prst="rect">
            <a:avLst/>
          </a:prstGeom>
          <a:noFill/>
        </p:spPr>
        <p:txBody>
          <a:bodyPr vert="horz" wrap="square" lIns="0" tIns="0" rIns="0" bIns="0" anchor="t">
            <a:noAutofit/>
          </a:bodyPr>
          <a:lstStyle/>
          <a:p>
            <a:pPr marL="0" indent="0" algn="l" latinLnBrk="0">
              <a:lnSpc>
                <a:spcPts val="2859"/>
              </a:lnSpc>
              <a:buFontTx/>
              <a:buNone/>
            </a:pPr>
            <a:r>
              <a:rPr lang="en-US" sz="2000" b="1" dirty="0" err="1">
                <a:solidFill>
                  <a:srgbClr val="000000"/>
                </a:solidFill>
                <a:latin typeface="MS Gothic" charset="0"/>
                <a:ea typeface="MS Gothic" charset="0"/>
              </a:rPr>
              <a:t>저번</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프로젝트는</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프론트</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위주로</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작업을</a:t>
            </a:r>
            <a:r>
              <a:rPr lang="ko-KR"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했는데</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이번에는</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백엔드</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위주로</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작업을</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하여</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풀스텍</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개발자로의</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길을</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전진한</a:t>
            </a:r>
            <a:r>
              <a:rPr lang="ko-KR" sz="2000" b="1" dirty="0">
                <a:solidFill>
                  <a:srgbClr val="000000"/>
                </a:solidFill>
                <a:latin typeface="MS Gothic" charset="0"/>
                <a:ea typeface="MS Gothic" charset="0"/>
              </a:rPr>
              <a:t> </a:t>
            </a:r>
            <a:r>
              <a:rPr lang="en-US" sz="2000" b="1" dirty="0">
                <a:solidFill>
                  <a:srgbClr val="000000"/>
                </a:solidFill>
                <a:latin typeface="MS Gothic" charset="0"/>
                <a:ea typeface="MS Gothic" charset="0"/>
              </a:rPr>
              <a:t>거</a:t>
            </a:r>
            <a:r>
              <a:rPr lang="ko-KR"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같아서</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기쁩니다</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프로젝트를</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하면서</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막히는</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부분이</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생각보다</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많았는데</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좋은</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팀원들과</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선생님이</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있어서</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위기를</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넘긴</a:t>
            </a:r>
            <a:r>
              <a:rPr lang="ko-KR" sz="2000" b="1" dirty="0">
                <a:solidFill>
                  <a:srgbClr val="000000"/>
                </a:solidFill>
                <a:latin typeface="MS Gothic" charset="0"/>
                <a:ea typeface="MS Gothic" charset="0"/>
              </a:rPr>
              <a:t> </a:t>
            </a:r>
            <a:r>
              <a:rPr lang="en-US" sz="2000" b="1" dirty="0">
                <a:solidFill>
                  <a:srgbClr val="000000"/>
                </a:solidFill>
                <a:latin typeface="MS Gothic" charset="0"/>
                <a:ea typeface="MS Gothic" charset="0"/>
              </a:rPr>
              <a:t>게 </a:t>
            </a:r>
            <a:r>
              <a:rPr lang="en-US" sz="2000" b="1" dirty="0" err="1">
                <a:solidFill>
                  <a:srgbClr val="000000"/>
                </a:solidFill>
                <a:latin typeface="MS Gothic" charset="0"/>
                <a:ea typeface="MS Gothic" charset="0"/>
              </a:rPr>
              <a:t>많았다고</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생각합니다.이번</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학원을</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다니면서</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배운게</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정말</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많습니다.이</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경험을</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토대로</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삼아</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당당한</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개발자가</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되고</a:t>
            </a:r>
            <a:r>
              <a:rPr lang="ko-KR"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싶다고</a:t>
            </a:r>
            <a:r>
              <a:rPr lang="en-US" sz="2000" b="1" dirty="0">
                <a:solidFill>
                  <a:srgbClr val="000000"/>
                </a:solidFill>
                <a:latin typeface="MS Gothic" charset="0"/>
                <a:ea typeface="MS Gothic" charset="0"/>
              </a:rPr>
              <a:t> </a:t>
            </a:r>
            <a:r>
              <a:rPr lang="en-US" sz="2000" b="1" dirty="0" err="1">
                <a:solidFill>
                  <a:srgbClr val="000000"/>
                </a:solidFill>
                <a:latin typeface="MS Gothic" charset="0"/>
                <a:ea typeface="MS Gothic" charset="0"/>
              </a:rPr>
              <a:t>생각합니다</a:t>
            </a:r>
            <a:r>
              <a:rPr lang="en-US" sz="2000" b="1" dirty="0">
                <a:solidFill>
                  <a:srgbClr val="000000"/>
                </a:solidFill>
                <a:latin typeface="MS Gothic" charset="0"/>
                <a:ea typeface="MS Gothic" charset="0"/>
              </a:rPr>
              <a:t>.</a:t>
            </a:r>
            <a:endParaRPr lang="ko-KR" altLang="en-US" sz="2000" b="1" dirty="0">
              <a:solidFill>
                <a:srgbClr val="000000"/>
              </a:solidFill>
              <a:latin typeface="MS Gothic" charset="0"/>
              <a:ea typeface="MS Gothic" charset="0"/>
            </a:endParaRPr>
          </a:p>
          <a:p>
            <a:pPr marL="0" indent="0" algn="l" hangingPunct="1"/>
            <a:endParaRPr lang="ko-KR" altLang="en-US" sz="2000" dirty="0">
              <a:latin typeface="맑은 고딕" charset="0"/>
              <a:ea typeface="맑은 고딕" charset="0"/>
            </a:endParaRPr>
          </a:p>
        </p:txBody>
      </p:sp>
      <p:grpSp>
        <p:nvGrpSpPr>
          <p:cNvPr id="52" name="그룹 22"/>
          <p:cNvGrpSpPr>
            <a:grpSpLocks/>
          </p:cNvGrpSpPr>
          <p:nvPr/>
        </p:nvGrpSpPr>
        <p:grpSpPr>
          <a:xfrm>
            <a:off x="609600" y="2204085"/>
            <a:ext cx="1886585" cy="2169352"/>
            <a:chOff x="609600" y="2204085"/>
            <a:chExt cx="1886585" cy="2169352"/>
          </a:xfrm>
        </p:grpSpPr>
        <p:grpSp>
          <p:nvGrpSpPr>
            <p:cNvPr id="31" name="그룹 9"/>
            <p:cNvGrpSpPr>
              <a:grpSpLocks/>
            </p:cNvGrpSpPr>
            <p:nvPr/>
          </p:nvGrpSpPr>
          <p:grpSpPr>
            <a:xfrm>
              <a:off x="760730" y="2204085"/>
              <a:ext cx="1573530" cy="1584325"/>
              <a:chOff x="760730" y="2204085"/>
              <a:chExt cx="1573530" cy="1584325"/>
            </a:xfrm>
          </p:grpSpPr>
          <p:sp>
            <p:nvSpPr>
              <p:cNvPr id="32" name="Rect 0"/>
              <p:cNvSpPr>
                <a:spLocks/>
              </p:cNvSpPr>
              <p:nvPr/>
            </p:nvSpPr>
            <p:spPr>
              <a:xfrm>
                <a:off x="760730" y="2204085"/>
                <a:ext cx="1573530" cy="1584325"/>
              </a:xfrm>
              <a:custGeom>
                <a:avLst/>
                <a:gdLst>
                  <a:gd name="TX0" fmla="*/ 406400 w 812802"/>
                  <a:gd name="TY0" fmla="*/ 0 h 839074"/>
                  <a:gd name="TX1" fmla="*/ 0 w 812802"/>
                  <a:gd name="TY1" fmla="*/ 419536 h 839074"/>
                  <a:gd name="TX2" fmla="*/ 406400 w 812802"/>
                  <a:gd name="TY2" fmla="*/ 839072 h 839074"/>
                  <a:gd name="TX3" fmla="*/ 812800 w 812802"/>
                  <a:gd name="TY3" fmla="*/ 419536 h 839074"/>
                  <a:gd name="TX4" fmla="*/ 406400 w 812802"/>
                  <a:gd name="TY4" fmla="*/ 0 h 839074"/>
                </a:gdLst>
                <a:ahLst/>
                <a:cxnLst>
                  <a:cxn ang="0">
                    <a:pos x="TX0" y="TY0"/>
                  </a:cxn>
                  <a:cxn ang="0">
                    <a:pos x="TX1" y="TY1"/>
                  </a:cxn>
                  <a:cxn ang="0">
                    <a:pos x="TX2" y="TY2"/>
                  </a:cxn>
                  <a:cxn ang="0">
                    <a:pos x="TX3" y="TY3"/>
                  </a:cxn>
                  <a:cxn ang="0">
                    <a:pos x="TX4" y="TY4"/>
                  </a:cxn>
                </a:cxnLst>
                <a:rect l="l" t="t" r="r" b="b"/>
                <a:pathLst>
                  <a:path w="812802" h="839074">
                    <a:moveTo>
                      <a:pt x="406400" y="0"/>
                    </a:moveTo>
                    <a:cubicBezTo>
                      <a:pt x="181951" y="0"/>
                      <a:pt x="0" y="187833"/>
                      <a:pt x="0" y="419536"/>
                    </a:cubicBezTo>
                    <a:cubicBezTo>
                      <a:pt x="0" y="651240"/>
                      <a:pt x="181951" y="839072"/>
                      <a:pt x="406400" y="839072"/>
                    </a:cubicBezTo>
                    <a:cubicBezTo>
                      <a:pt x="630849" y="839072"/>
                      <a:pt x="812800" y="651240"/>
                      <a:pt x="812800" y="419536"/>
                    </a:cubicBezTo>
                    <a:cubicBezTo>
                      <a:pt x="812800" y="187833"/>
                      <a:pt x="630849" y="0"/>
                      <a:pt x="406400" y="0"/>
                    </a:cubicBezTo>
                    <a:close/>
                  </a:path>
                </a:pathLst>
              </a:custGeom>
              <a:solidFill>
                <a:srgbClr val="FFFFFF"/>
              </a:solidFill>
              <a:ln w="19050" cap="sq" cmpd="sng">
                <a:solidFill>
                  <a:srgbClr val="003EA8">
                    <a:alpha val="100000"/>
                  </a:srgbClr>
                </a:solidFill>
                <a:prstDash val="solid"/>
                <a:miter lim="800000"/>
              </a:ln>
            </p:spPr>
            <p:txBody>
              <a:bodyPr vert="horz" wrap="square" lIns="0" tIns="0" rIns="0" bIns="0" numCol="1" anchor="t">
                <a:noAutofit/>
              </a:bodyPr>
              <a:lstStyle/>
              <a:p>
                <a:pPr marL="0" indent="0" latinLnBrk="0">
                  <a:buFontTx/>
                  <a:buNone/>
                </a:pPr>
                <a:endParaRPr lang="ko-KR" altLang="en-US"/>
              </a:p>
            </p:txBody>
          </p:sp>
          <p:sp>
            <p:nvSpPr>
              <p:cNvPr id="33" name="Rect 0"/>
              <p:cNvSpPr txBox="1">
                <a:spLocks/>
              </p:cNvSpPr>
              <p:nvPr/>
            </p:nvSpPr>
            <p:spPr>
              <a:xfrm>
                <a:off x="908685" y="2260600"/>
                <a:ext cx="1277620" cy="1377950"/>
              </a:xfrm>
              <a:prstGeom prst="rect">
                <a:avLst/>
              </a:prstGeom>
            </p:spPr>
            <p:txBody>
              <a:bodyPr vert="horz" wrap="square" lIns="50800" tIns="50800" rIns="50800" bIns="50800" numCol="1" rtlCol="1" anchor="ctr">
                <a:noAutofit/>
              </a:bodyPr>
              <a:lstStyle/>
              <a:p>
                <a:pPr marL="0" indent="0" algn="ctr" latinLnBrk="0">
                  <a:lnSpc>
                    <a:spcPts val="3079"/>
                  </a:lnSpc>
                  <a:buFontTx/>
                  <a:buNone/>
                </a:pPr>
                <a:endParaRPr lang="ko-KR" altLang="en-US" sz="1800">
                  <a:solidFill>
                    <a:schemeClr val="tx1"/>
                  </a:solidFill>
                  <a:latin typeface="Calibri" charset="0"/>
                  <a:ea typeface="맑은 고딕" charset="0"/>
                  <a:cs typeface="+mn-cs"/>
                </a:endParaRPr>
              </a:p>
            </p:txBody>
          </p:sp>
        </p:grpSp>
        <p:sp>
          <p:nvSpPr>
            <p:cNvPr id="51" name="텍스트 상자 21"/>
            <p:cNvSpPr txBox="1">
              <a:spLocks/>
            </p:cNvSpPr>
            <p:nvPr/>
          </p:nvSpPr>
          <p:spPr>
            <a:xfrm>
              <a:off x="609600" y="3848100"/>
              <a:ext cx="1886585" cy="525337"/>
            </a:xfrm>
            <a:prstGeom prst="rect">
              <a:avLst/>
            </a:prstGeom>
          </p:spPr>
          <p:txBody>
            <a:bodyPr vert="horz" wrap="square" lIns="0" tIns="0" rIns="0" bIns="0" numCol="1" rtlCol="1" anchor="t">
              <a:spAutoFit/>
            </a:bodyPr>
            <a:lstStyle/>
            <a:p>
              <a:pPr marL="0" indent="0" algn="ctr" latinLnBrk="0">
                <a:lnSpc>
                  <a:spcPts val="4550"/>
                </a:lnSpc>
                <a:buFontTx/>
                <a:buNone/>
              </a:pPr>
              <a:r>
                <a:rPr lang="en-US" sz="2500" dirty="0" err="1">
                  <a:solidFill>
                    <a:srgbClr val="003EA8"/>
                  </a:solidFill>
                  <a:ea typeface="Noto Sans KR" panose="020B0200000000000000" charset="-127"/>
                </a:rPr>
                <a:t>이동주</a:t>
              </a:r>
              <a:endParaRPr lang="ko-KR" altLang="en-US" sz="2500" dirty="0">
                <a:solidFill>
                  <a:srgbClr val="003EA8"/>
                </a:solidFill>
                <a:ea typeface="Noto Sans KR" panose="020B0200000000000000" charset="-127"/>
              </a:endParaRPr>
            </a:p>
          </p:txBody>
        </p:sp>
      </p:grpSp>
      <p:grpSp>
        <p:nvGrpSpPr>
          <p:cNvPr id="54" name="그룹 25"/>
          <p:cNvGrpSpPr>
            <a:grpSpLocks/>
          </p:cNvGrpSpPr>
          <p:nvPr/>
        </p:nvGrpSpPr>
        <p:grpSpPr>
          <a:xfrm>
            <a:off x="762635" y="4823460"/>
            <a:ext cx="1573530" cy="1584325"/>
            <a:chOff x="762635" y="4823460"/>
            <a:chExt cx="1573530" cy="1584325"/>
          </a:xfrm>
        </p:grpSpPr>
        <p:sp>
          <p:nvSpPr>
            <p:cNvPr id="55" name="도형 23"/>
            <p:cNvSpPr>
              <a:spLocks/>
            </p:cNvSpPr>
            <p:nvPr/>
          </p:nvSpPr>
          <p:spPr>
            <a:xfrm>
              <a:off x="762635" y="4823460"/>
              <a:ext cx="1573530" cy="1584325"/>
            </a:xfrm>
            <a:custGeom>
              <a:avLst/>
              <a:gdLst>
                <a:gd name="TX0" fmla="*/ 406400 w 812802"/>
                <a:gd name="TY0" fmla="*/ 0 h 839074"/>
                <a:gd name="TX1" fmla="*/ 0 w 812802"/>
                <a:gd name="TY1" fmla="*/ 419536 h 839074"/>
                <a:gd name="TX2" fmla="*/ 406400 w 812802"/>
                <a:gd name="TY2" fmla="*/ 839072 h 839074"/>
                <a:gd name="TX3" fmla="*/ 812800 w 812802"/>
                <a:gd name="TY3" fmla="*/ 419536 h 839074"/>
                <a:gd name="TX4" fmla="*/ 406400 w 812802"/>
                <a:gd name="TY4" fmla="*/ 0 h 839074"/>
              </a:gdLst>
              <a:ahLst/>
              <a:cxnLst>
                <a:cxn ang="0">
                  <a:pos x="TX0" y="TY0"/>
                </a:cxn>
                <a:cxn ang="0">
                  <a:pos x="TX1" y="TY1"/>
                </a:cxn>
                <a:cxn ang="0">
                  <a:pos x="TX2" y="TY2"/>
                </a:cxn>
                <a:cxn ang="0">
                  <a:pos x="TX3" y="TY3"/>
                </a:cxn>
                <a:cxn ang="0">
                  <a:pos x="TX4" y="TY4"/>
                </a:cxn>
              </a:cxnLst>
              <a:rect l="l" t="t" r="r" b="b"/>
              <a:pathLst>
                <a:path w="812802" h="839074">
                  <a:moveTo>
                    <a:pt x="406400" y="0"/>
                  </a:moveTo>
                  <a:cubicBezTo>
                    <a:pt x="181951" y="0"/>
                    <a:pt x="0" y="187833"/>
                    <a:pt x="0" y="419536"/>
                  </a:cubicBezTo>
                  <a:cubicBezTo>
                    <a:pt x="0" y="651240"/>
                    <a:pt x="181951" y="839072"/>
                    <a:pt x="406400" y="839072"/>
                  </a:cubicBezTo>
                  <a:cubicBezTo>
                    <a:pt x="630849" y="839072"/>
                    <a:pt x="812800" y="651240"/>
                    <a:pt x="812800" y="419536"/>
                  </a:cubicBezTo>
                  <a:cubicBezTo>
                    <a:pt x="812800" y="187833"/>
                    <a:pt x="630849" y="0"/>
                    <a:pt x="406400" y="0"/>
                  </a:cubicBezTo>
                  <a:close/>
                </a:path>
              </a:pathLst>
            </a:custGeom>
            <a:solidFill>
              <a:srgbClr val="FFFFFF"/>
            </a:solidFill>
            <a:ln w="19050" cap="sq" cmpd="sng">
              <a:solidFill>
                <a:srgbClr val="003EA8">
                  <a:alpha val="100000"/>
                </a:srgbClr>
              </a:solidFill>
              <a:prstDash val="solid"/>
              <a:miter lim="800000"/>
            </a:ln>
          </p:spPr>
          <p:txBody>
            <a:bodyPr vert="horz" wrap="square" lIns="0" tIns="0" rIns="0" bIns="0" numCol="1" anchor="t">
              <a:noAutofit/>
            </a:bodyPr>
            <a:lstStyle/>
            <a:p>
              <a:pPr marL="0" indent="0" latinLnBrk="0">
                <a:buFontTx/>
                <a:buNone/>
              </a:pPr>
              <a:endParaRPr lang="ko-KR" altLang="en-US"/>
            </a:p>
          </p:txBody>
        </p:sp>
        <p:sp>
          <p:nvSpPr>
            <p:cNvPr id="56" name="텍스트 상자 24"/>
            <p:cNvSpPr txBox="1">
              <a:spLocks/>
            </p:cNvSpPr>
            <p:nvPr/>
          </p:nvSpPr>
          <p:spPr>
            <a:xfrm>
              <a:off x="910590" y="4879975"/>
              <a:ext cx="1277620" cy="1377950"/>
            </a:xfrm>
            <a:prstGeom prst="rect">
              <a:avLst/>
            </a:prstGeom>
          </p:spPr>
          <p:txBody>
            <a:bodyPr vert="horz" wrap="square" lIns="50800" tIns="50800" rIns="50800" bIns="50800" numCol="1" rtlCol="1" anchor="ctr">
              <a:noAutofit/>
            </a:bodyPr>
            <a:lstStyle/>
            <a:p>
              <a:pPr marL="0" indent="0" algn="ctr" latinLnBrk="0">
                <a:lnSpc>
                  <a:spcPts val="3079"/>
                </a:lnSpc>
                <a:buFontTx/>
                <a:buNone/>
              </a:pPr>
              <a:endParaRPr lang="ko-KR" altLang="en-US" sz="1800">
                <a:solidFill>
                  <a:schemeClr val="tx1"/>
                </a:solidFill>
                <a:latin typeface="Calibri" charset="0"/>
                <a:ea typeface="맑은 고딕" charset="0"/>
                <a:cs typeface="+mn-cs"/>
              </a:endParaRPr>
            </a:p>
          </p:txBody>
        </p:sp>
      </p:grpSp>
      <p:sp>
        <p:nvSpPr>
          <p:cNvPr id="57" name="텍스트 상자 26"/>
          <p:cNvSpPr txBox="1">
            <a:spLocks/>
          </p:cNvSpPr>
          <p:nvPr/>
        </p:nvSpPr>
        <p:spPr>
          <a:xfrm>
            <a:off x="611505" y="6467475"/>
            <a:ext cx="1886585" cy="525337"/>
          </a:xfrm>
          <a:prstGeom prst="rect">
            <a:avLst/>
          </a:prstGeom>
        </p:spPr>
        <p:txBody>
          <a:bodyPr vert="horz" wrap="square" lIns="0" tIns="0" rIns="0" bIns="0" numCol="1" rtlCol="1" anchor="t">
            <a:spAutoFit/>
          </a:bodyPr>
          <a:lstStyle/>
          <a:p>
            <a:pPr marL="0" indent="0" algn="ctr" latinLnBrk="0">
              <a:lnSpc>
                <a:spcPts val="4550"/>
              </a:lnSpc>
              <a:buFontTx/>
              <a:buNone/>
            </a:pPr>
            <a:r>
              <a:rPr lang="ko-KR" sz="2500" dirty="0">
                <a:solidFill>
                  <a:srgbClr val="003EA8"/>
                </a:solidFill>
                <a:ea typeface="Noto Sans KR" panose="020B0200000000000000" charset="-127"/>
              </a:rPr>
              <a:t>류동현</a:t>
            </a:r>
            <a:endParaRPr lang="ko-KR" altLang="en-US" sz="2500" dirty="0">
              <a:solidFill>
                <a:srgbClr val="003EA8"/>
              </a:solidFill>
              <a:ea typeface="Noto Sans KR" panose="020B0200000000000000" charset="-127"/>
            </a:endParaRPr>
          </a:p>
        </p:txBody>
      </p:sp>
      <p:grpSp>
        <p:nvGrpSpPr>
          <p:cNvPr id="58" name="그룹 32"/>
          <p:cNvGrpSpPr>
            <a:grpSpLocks/>
          </p:cNvGrpSpPr>
          <p:nvPr/>
        </p:nvGrpSpPr>
        <p:grpSpPr>
          <a:xfrm>
            <a:off x="619760" y="7231380"/>
            <a:ext cx="1886585" cy="2169352"/>
            <a:chOff x="619760" y="7231380"/>
            <a:chExt cx="1886585" cy="2169352"/>
          </a:xfrm>
        </p:grpSpPr>
        <p:grpSp>
          <p:nvGrpSpPr>
            <p:cNvPr id="59" name="그룹 30"/>
            <p:cNvGrpSpPr>
              <a:grpSpLocks/>
            </p:cNvGrpSpPr>
            <p:nvPr/>
          </p:nvGrpSpPr>
          <p:grpSpPr>
            <a:xfrm>
              <a:off x="770890" y="7231380"/>
              <a:ext cx="1573530" cy="1584325"/>
              <a:chOff x="770890" y="7231380"/>
              <a:chExt cx="1573530" cy="1584325"/>
            </a:xfrm>
          </p:grpSpPr>
          <p:sp>
            <p:nvSpPr>
              <p:cNvPr id="60" name="도형 28"/>
              <p:cNvSpPr>
                <a:spLocks/>
              </p:cNvSpPr>
              <p:nvPr/>
            </p:nvSpPr>
            <p:spPr>
              <a:xfrm>
                <a:off x="770890" y="7231380"/>
                <a:ext cx="1573530" cy="1584325"/>
              </a:xfrm>
              <a:custGeom>
                <a:avLst/>
                <a:gdLst>
                  <a:gd name="TX0" fmla="*/ 406400 w 812802"/>
                  <a:gd name="TY0" fmla="*/ 0 h 839074"/>
                  <a:gd name="TX1" fmla="*/ 0 w 812802"/>
                  <a:gd name="TY1" fmla="*/ 419536 h 839074"/>
                  <a:gd name="TX2" fmla="*/ 406400 w 812802"/>
                  <a:gd name="TY2" fmla="*/ 839072 h 839074"/>
                  <a:gd name="TX3" fmla="*/ 812800 w 812802"/>
                  <a:gd name="TY3" fmla="*/ 419536 h 839074"/>
                  <a:gd name="TX4" fmla="*/ 406400 w 812802"/>
                  <a:gd name="TY4" fmla="*/ 0 h 839074"/>
                </a:gdLst>
                <a:ahLst/>
                <a:cxnLst>
                  <a:cxn ang="0">
                    <a:pos x="TX0" y="TY0"/>
                  </a:cxn>
                  <a:cxn ang="0">
                    <a:pos x="TX1" y="TY1"/>
                  </a:cxn>
                  <a:cxn ang="0">
                    <a:pos x="TX2" y="TY2"/>
                  </a:cxn>
                  <a:cxn ang="0">
                    <a:pos x="TX3" y="TY3"/>
                  </a:cxn>
                  <a:cxn ang="0">
                    <a:pos x="TX4" y="TY4"/>
                  </a:cxn>
                </a:cxnLst>
                <a:rect l="l" t="t" r="r" b="b"/>
                <a:pathLst>
                  <a:path w="812802" h="839074">
                    <a:moveTo>
                      <a:pt x="406400" y="0"/>
                    </a:moveTo>
                    <a:cubicBezTo>
                      <a:pt x="181951" y="0"/>
                      <a:pt x="0" y="187833"/>
                      <a:pt x="0" y="419536"/>
                    </a:cubicBezTo>
                    <a:cubicBezTo>
                      <a:pt x="0" y="651240"/>
                      <a:pt x="181951" y="839072"/>
                      <a:pt x="406400" y="839072"/>
                    </a:cubicBezTo>
                    <a:cubicBezTo>
                      <a:pt x="630849" y="839072"/>
                      <a:pt x="812800" y="651240"/>
                      <a:pt x="812800" y="419536"/>
                    </a:cubicBezTo>
                    <a:cubicBezTo>
                      <a:pt x="812800" y="187833"/>
                      <a:pt x="630849" y="0"/>
                      <a:pt x="406400" y="0"/>
                    </a:cubicBezTo>
                    <a:close/>
                  </a:path>
                </a:pathLst>
              </a:custGeom>
              <a:solidFill>
                <a:srgbClr val="FFFFFF"/>
              </a:solidFill>
              <a:ln w="19050" cap="sq" cmpd="sng">
                <a:solidFill>
                  <a:srgbClr val="003EA8">
                    <a:alpha val="100000"/>
                  </a:srgbClr>
                </a:solidFill>
                <a:prstDash val="solid"/>
                <a:miter lim="800000"/>
              </a:ln>
            </p:spPr>
            <p:txBody>
              <a:bodyPr vert="horz" wrap="square" lIns="0" tIns="0" rIns="0" bIns="0" numCol="1" anchor="t">
                <a:noAutofit/>
              </a:bodyPr>
              <a:lstStyle/>
              <a:p>
                <a:pPr marL="0" indent="0" latinLnBrk="0">
                  <a:buFontTx/>
                  <a:buNone/>
                </a:pPr>
                <a:endParaRPr lang="ko-KR" altLang="en-US"/>
              </a:p>
            </p:txBody>
          </p:sp>
          <p:sp>
            <p:nvSpPr>
              <p:cNvPr id="61" name="텍스트 상자 29"/>
              <p:cNvSpPr txBox="1">
                <a:spLocks/>
              </p:cNvSpPr>
              <p:nvPr/>
            </p:nvSpPr>
            <p:spPr>
              <a:xfrm>
                <a:off x="918845" y="7287895"/>
                <a:ext cx="1277620" cy="1377950"/>
              </a:xfrm>
              <a:prstGeom prst="rect">
                <a:avLst/>
              </a:prstGeom>
            </p:spPr>
            <p:txBody>
              <a:bodyPr vert="horz" wrap="square" lIns="50800" tIns="50800" rIns="50800" bIns="50800" numCol="1" rtlCol="1" anchor="ctr">
                <a:noAutofit/>
              </a:bodyPr>
              <a:lstStyle/>
              <a:p>
                <a:pPr marL="0" indent="0" algn="ctr" latinLnBrk="0">
                  <a:lnSpc>
                    <a:spcPts val="3079"/>
                  </a:lnSpc>
                  <a:buFontTx/>
                  <a:buNone/>
                </a:pPr>
                <a:endParaRPr lang="ko-KR" altLang="en-US" sz="1800">
                  <a:solidFill>
                    <a:schemeClr val="tx1"/>
                  </a:solidFill>
                  <a:latin typeface="Calibri" charset="0"/>
                  <a:ea typeface="맑은 고딕" charset="0"/>
                  <a:cs typeface="+mn-cs"/>
                </a:endParaRPr>
              </a:p>
            </p:txBody>
          </p:sp>
        </p:grpSp>
        <p:sp>
          <p:nvSpPr>
            <p:cNvPr id="62" name="텍스트 상자 31"/>
            <p:cNvSpPr txBox="1">
              <a:spLocks/>
            </p:cNvSpPr>
            <p:nvPr/>
          </p:nvSpPr>
          <p:spPr>
            <a:xfrm>
              <a:off x="619760" y="8875395"/>
              <a:ext cx="1886585" cy="525337"/>
            </a:xfrm>
            <a:prstGeom prst="rect">
              <a:avLst/>
            </a:prstGeom>
          </p:spPr>
          <p:txBody>
            <a:bodyPr vert="horz" wrap="square" lIns="0" tIns="0" rIns="0" bIns="0" numCol="1" rtlCol="1" anchor="t">
              <a:spAutoFit/>
            </a:bodyPr>
            <a:lstStyle/>
            <a:p>
              <a:pPr marL="0" indent="0" algn="ctr" latinLnBrk="0">
                <a:lnSpc>
                  <a:spcPts val="4550"/>
                </a:lnSpc>
                <a:buFontTx/>
                <a:buNone/>
              </a:pPr>
              <a:r>
                <a:rPr lang="ko-KR" sz="2500" dirty="0" err="1">
                  <a:solidFill>
                    <a:srgbClr val="003EA8"/>
                  </a:solidFill>
                  <a:ea typeface="Noto Sans KR" panose="020B0200000000000000" charset="-127"/>
                </a:rPr>
                <a:t>남윤상</a:t>
              </a:r>
              <a:endParaRPr lang="ko-KR" altLang="en-US" sz="2500" dirty="0">
                <a:solidFill>
                  <a:srgbClr val="003EA8"/>
                </a:solidFill>
                <a:ea typeface="Noto Sans KR" panose="020B0200000000000000" charset="-127"/>
              </a:endParaRPr>
            </a:p>
          </p:txBody>
        </p:sp>
      </p:grpSp>
      <p:pic>
        <p:nvPicPr>
          <p:cNvPr id="63" name="그림 33"/>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860425" y="2362200"/>
            <a:ext cx="1320165" cy="1752600"/>
          </a:xfrm>
          <a:prstGeom prst="rect">
            <a:avLst/>
          </a:prstGeom>
          <a:noFill/>
        </p:spPr>
      </p:pic>
      <p:pic>
        <p:nvPicPr>
          <p:cNvPr id="64" name="그림 34"/>
          <p:cNvPicPr>
            <a:picLocks noChangeAspect="1"/>
          </p:cNvPicPr>
          <p:nvPr/>
        </p:nvPicPr>
        <p:blipFill rotWithShape="1">
          <a:blip r:embed="rId4" cstate="hqprint">
            <a:extLst>
              <a:ext uri="{28A0092B-C50C-407E-A947-70E740481C1C}">
                <a14:useLocalDpi xmlns:a14="http://schemas.microsoft.com/office/drawing/2010/main"/>
              </a:ext>
            </a:extLst>
          </a:blip>
          <a:stretch>
            <a:fillRect/>
          </a:stretch>
        </p:blipFill>
        <p:spPr>
          <a:xfrm>
            <a:off x="940435" y="4996180"/>
            <a:ext cx="1143635" cy="1535430"/>
          </a:xfrm>
          <a:prstGeom prst="rect">
            <a:avLst/>
          </a:prstGeom>
          <a:noFill/>
        </p:spPr>
      </p:pic>
      <p:pic>
        <p:nvPicPr>
          <p:cNvPr id="65" name="그림 35"/>
          <p:cNvPicPr>
            <a:picLocks noChangeAspect="1"/>
          </p:cNvPicPr>
          <p:nvPr/>
        </p:nvPicPr>
        <p:blipFill rotWithShape="1">
          <a:blip r:embed="rId5" cstate="hqprint">
            <a:extLst>
              <a:ext uri="{28A0092B-C50C-407E-A947-70E740481C1C}">
                <a14:useLocalDpi xmlns:a14="http://schemas.microsoft.com/office/drawing/2010/main"/>
              </a:ext>
            </a:extLst>
          </a:blip>
          <a:stretch>
            <a:fillRect/>
          </a:stretch>
        </p:blipFill>
        <p:spPr>
          <a:xfrm rot="5400000">
            <a:off x="884555" y="7485380"/>
            <a:ext cx="1245870" cy="925830"/>
          </a:xfrm>
          <a:prstGeom prst="rect">
            <a:avLst/>
          </a:prstGeom>
          <a:noFill/>
        </p:spPr>
      </p:pic>
      <p:sp>
        <p:nvSpPr>
          <p:cNvPr id="66" name="텍스트 상자 36"/>
          <p:cNvSpPr txBox="1">
            <a:spLocks/>
          </p:cNvSpPr>
          <p:nvPr/>
        </p:nvSpPr>
        <p:spPr>
          <a:xfrm>
            <a:off x="2699385" y="7660005"/>
            <a:ext cx="15213965" cy="1229995"/>
          </a:xfrm>
          <a:prstGeom prst="rect">
            <a:avLst/>
          </a:prstGeom>
          <a:noFill/>
        </p:spPr>
        <p:txBody>
          <a:bodyPr vert="horz" wrap="square" lIns="0" tIns="0" rIns="0" bIns="0" anchor="t">
            <a:noAutofit/>
          </a:bodyPr>
          <a:lstStyle/>
          <a:p>
            <a:pPr marL="0" indent="0" algn="l" latinLnBrk="0" hangingPunct="1">
              <a:buFontTx/>
              <a:buNone/>
            </a:pPr>
            <a:r>
              <a:rPr lang="ko-KR" altLang="en-US" sz="2000" b="1" dirty="0">
                <a:solidFill>
                  <a:schemeClr val="tx1"/>
                </a:solidFill>
                <a:latin typeface="MS Gothic" panose="020B0609070205080204" pitchFamily="49" charset="-128"/>
                <a:ea typeface="Noto Sans KR" panose="020B0200000000000000" charset="-127"/>
              </a:rPr>
              <a:t>프로젝트 시작하기 전에는 제가 할 줄 아는 게 하나도 없다 생각했고, 괜히 남의 노력에 편승하기 싫어서 팀 프로젝트를 하지 않으려 했지만 반대로 '하루에 하나라도 프로젝트에 도움이 되자.' 라는 마음으로 임했습니다. 며칠 동안은 부담도 많이 됐고 하나를 마무리하는 데 수일이 걸리는 때도 있었지만 막히는 부분은 찾아보고 여쭤보고 해결하며 '어떤 형태로든 내가 적용을 시킬 수 있다는 건 내가 할 수 있는 게 아예 없는 건 아니었구나.' 생각이 드는 시간이었습니다.</a:t>
            </a:r>
            <a:endParaRPr lang="ko-KR" altLang="en-US" sz="1800" b="1" dirty="0">
              <a:latin typeface="MS Gothic" panose="020B0609070205080204" pitchFamily="49" charset="-128"/>
              <a:ea typeface="Noto Sans KR" panose="020B0200000000000000" charset="-127"/>
            </a:endParaRPr>
          </a:p>
        </p:txBody>
      </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 0"/>
          <p:cNvSpPr>
            <a:spLocks/>
          </p:cNvSpPr>
          <p:nvPr/>
        </p:nvSpPr>
        <p:spPr>
          <a:xfrm>
            <a:off x="2433955" y="7231380"/>
            <a:ext cx="15234285" cy="2080260"/>
          </a:xfrm>
          <a:prstGeom prst="flowChartAlternateProcess">
            <a:avLst/>
          </a:prstGeom>
          <a:solidFill>
            <a:srgbClr val="E5ECF6"/>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l" latinLnBrk="0">
              <a:lnSpc>
                <a:spcPts val="2859"/>
              </a:lnSpc>
              <a:buFontTx/>
              <a:buNone/>
            </a:pPr>
            <a:endParaRPr lang="ko-KR" altLang="en-US" sz="2000" dirty="0">
              <a:solidFill>
                <a:srgbClr val="000000"/>
              </a:solidFill>
              <a:ea typeface="Noto Sans KR" panose="020B0200000000000000" charset="-127"/>
            </a:endParaRPr>
          </a:p>
          <a:p>
            <a:pPr marL="0" indent="0" algn="l" latinLnBrk="0" hangingPunct="1">
              <a:buFontTx/>
              <a:buNone/>
            </a:pPr>
            <a:endParaRPr lang="ko-KR" altLang="en-US" sz="2000" b="1" dirty="0">
              <a:solidFill>
                <a:schemeClr val="tx1"/>
              </a:solidFill>
              <a:latin typeface="MS Gothic" charset="0"/>
              <a:ea typeface="MS Gothic" charset="0"/>
            </a:endParaRPr>
          </a:p>
        </p:txBody>
      </p:sp>
      <p:sp>
        <p:nvSpPr>
          <p:cNvPr id="18" name="Rect 0"/>
          <p:cNvSpPr>
            <a:spLocks/>
          </p:cNvSpPr>
          <p:nvPr/>
        </p:nvSpPr>
        <p:spPr>
          <a:xfrm>
            <a:off x="4667885" y="-236855"/>
            <a:ext cx="442595" cy="634365"/>
          </a:xfrm>
          <a:custGeom>
            <a:avLst/>
            <a:gdLst>
              <a:gd name="TX0" fmla="*/ 0 w 441618"/>
              <a:gd name="TY0" fmla="*/ 0 h 633143"/>
              <a:gd name="TX1" fmla="*/ 441616 w 441618"/>
              <a:gd name="TY1" fmla="*/ 0 h 633143"/>
              <a:gd name="TX2" fmla="*/ 441616 w 441618"/>
              <a:gd name="TY2" fmla="*/ 633141 h 633143"/>
              <a:gd name="TX3" fmla="*/ 0 w 441618"/>
              <a:gd name="TY3" fmla="*/ 633141 h 633143"/>
              <a:gd name="TX4" fmla="*/ 0 w 441618"/>
              <a:gd name="TY4" fmla="*/ 0 h 633143"/>
            </a:gdLst>
            <a:ahLst/>
            <a:cxnLst>
              <a:cxn ang="0">
                <a:pos x="TX0" y="TY0"/>
              </a:cxn>
              <a:cxn ang="0">
                <a:pos x="TX1" y="TY1"/>
              </a:cxn>
              <a:cxn ang="0">
                <a:pos x="TX2" y="TY2"/>
              </a:cxn>
              <a:cxn ang="0">
                <a:pos x="TX3" y="TY3"/>
              </a:cxn>
              <a:cxn ang="0">
                <a:pos x="TX4" y="TY4"/>
              </a:cxn>
            </a:cxnLst>
            <a:rect l="l" t="t" r="r" b="b"/>
            <a:pathLst>
              <a:path w="441618" h="633143">
                <a:moveTo>
                  <a:pt x="0" y="0"/>
                </a:moveTo>
                <a:lnTo>
                  <a:pt x="441616" y="0"/>
                </a:lnTo>
                <a:lnTo>
                  <a:pt x="441616" y="633141"/>
                </a:lnTo>
                <a:lnTo>
                  <a:pt x="0" y="633141"/>
                </a:lnTo>
                <a:lnTo>
                  <a:pt x="0" y="0"/>
                </a:lnTo>
                <a:close/>
              </a:path>
            </a:pathLst>
          </a:custGeom>
          <a:blipFill rotWithShape="1">
            <a:blip r:embed="rId2"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latinLnBrk="0">
              <a:buFontTx/>
              <a:buNone/>
            </a:pPr>
            <a:endParaRPr lang="ko-KR" altLang="en-US"/>
          </a:p>
        </p:txBody>
      </p:sp>
      <p:sp>
        <p:nvSpPr>
          <p:cNvPr id="23" name="Rect 0"/>
          <p:cNvSpPr txBox="1">
            <a:spLocks/>
          </p:cNvSpPr>
          <p:nvPr/>
        </p:nvSpPr>
        <p:spPr>
          <a:xfrm>
            <a:off x="1657350" y="267335"/>
            <a:ext cx="3063240" cy="1372870"/>
          </a:xfrm>
          <a:prstGeom prst="rect">
            <a:avLst/>
          </a:prstGeom>
        </p:spPr>
        <p:txBody>
          <a:bodyPr vert="horz" wrap="square" lIns="0" tIns="0" rIns="0" bIns="0" numCol="1" rtlCol="1" anchor="t">
            <a:spAutoFit/>
          </a:bodyPr>
          <a:lstStyle/>
          <a:p>
            <a:pPr marL="0" indent="0" algn="ctr" latinLnBrk="0">
              <a:lnSpc>
                <a:spcPts val="10800"/>
              </a:lnSpc>
              <a:buFontTx/>
              <a:buNone/>
            </a:pPr>
            <a:r>
              <a:rPr lang="ko-KR" sz="9000" dirty="0">
                <a:solidFill>
                  <a:srgbClr val="003EA8"/>
                </a:solidFill>
                <a:ea typeface="Noto Sans KR" panose="020B0200000000000000" charset="-127"/>
              </a:rPr>
              <a:t>소감</a:t>
            </a:r>
            <a:endParaRPr lang="ko-KR" altLang="en-US" sz="9000" dirty="0">
              <a:solidFill>
                <a:srgbClr val="003EA8"/>
              </a:solidFill>
              <a:ea typeface="Noto Sans KR" panose="020B0200000000000000" charset="-127"/>
            </a:endParaRPr>
          </a:p>
        </p:txBody>
      </p:sp>
      <p:cxnSp>
        <p:nvCxnSpPr>
          <p:cNvPr id="37" name="Rect 0"/>
          <p:cNvCxnSpPr/>
          <p:nvPr/>
        </p:nvCxnSpPr>
        <p:spPr>
          <a:xfrm flipV="1">
            <a:off x="1641475" y="1745615"/>
            <a:ext cx="16648430" cy="2540"/>
          </a:xfrm>
          <a:prstGeom prst="line">
            <a:avLst/>
          </a:prstGeom>
          <a:ln w="28575" cap="flat" cmpd="sng">
            <a:solidFill>
              <a:srgbClr val="003EA8">
                <a:alpha val="100000"/>
              </a:srgbClr>
            </a:solidFill>
            <a:prstDash val="solid"/>
            <a:round/>
          </a:ln>
        </p:spPr>
        <p:style>
          <a:lnRef idx="1">
            <a:schemeClr val="accent1"/>
          </a:lnRef>
          <a:fillRef idx="0">
            <a:schemeClr val="accent1"/>
          </a:fillRef>
          <a:effectRef idx="0">
            <a:schemeClr val="accent1"/>
          </a:effectRef>
          <a:fontRef idx="minor">
            <a:schemeClr val="tx1"/>
          </a:fontRef>
        </p:style>
      </p:cxnSp>
      <p:sp>
        <p:nvSpPr>
          <p:cNvPr id="47" name="Rect 0"/>
          <p:cNvSpPr>
            <a:spLocks/>
          </p:cNvSpPr>
          <p:nvPr/>
        </p:nvSpPr>
        <p:spPr>
          <a:xfrm>
            <a:off x="2435225" y="4718685"/>
            <a:ext cx="15243175" cy="2082165"/>
          </a:xfrm>
          <a:prstGeom prst="flowChartAlternateProcess">
            <a:avLst/>
          </a:prstGeom>
          <a:solidFill>
            <a:srgbClr val="E5ECF6"/>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l" latinLnBrk="0">
              <a:lnSpc>
                <a:spcPts val="2859"/>
              </a:lnSpc>
              <a:buFontTx/>
              <a:buNone/>
            </a:pPr>
            <a:endParaRPr lang="ko-KR" altLang="en-US" sz="1800">
              <a:latin typeface="MS Gothic" charset="0"/>
              <a:ea typeface="MS Gothic" charset="0"/>
            </a:endParaRPr>
          </a:p>
        </p:txBody>
      </p:sp>
      <p:sp>
        <p:nvSpPr>
          <p:cNvPr id="48" name="Rect 0"/>
          <p:cNvSpPr>
            <a:spLocks/>
          </p:cNvSpPr>
          <p:nvPr/>
        </p:nvSpPr>
        <p:spPr>
          <a:xfrm>
            <a:off x="2437131" y="2297430"/>
            <a:ext cx="15241270" cy="2080260"/>
          </a:xfrm>
          <a:prstGeom prst="flowChartAlternateProcess">
            <a:avLst/>
          </a:prstGeom>
          <a:solidFill>
            <a:srgbClr val="E5ECF6"/>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l" latinLnBrk="0" hangingPunct="1">
              <a:buFontTx/>
              <a:buNone/>
            </a:pPr>
            <a:endParaRPr lang="ko-KR" altLang="en-US" sz="2000" b="1" i="0">
              <a:solidFill>
                <a:schemeClr val="tx1"/>
              </a:solidFill>
              <a:latin typeface="MS Gothic" charset="0"/>
              <a:ea typeface="MS Gothic" charset="0"/>
            </a:endParaRPr>
          </a:p>
        </p:txBody>
      </p:sp>
      <p:grpSp>
        <p:nvGrpSpPr>
          <p:cNvPr id="52" name="Group 5"/>
          <p:cNvGrpSpPr>
            <a:grpSpLocks/>
          </p:cNvGrpSpPr>
          <p:nvPr/>
        </p:nvGrpSpPr>
        <p:grpSpPr>
          <a:xfrm>
            <a:off x="609600" y="2204085"/>
            <a:ext cx="1886585" cy="2169352"/>
            <a:chOff x="609600" y="2204085"/>
            <a:chExt cx="1886585" cy="2169352"/>
          </a:xfrm>
        </p:grpSpPr>
        <p:grpSp>
          <p:nvGrpSpPr>
            <p:cNvPr id="31" name="Group 5"/>
            <p:cNvGrpSpPr>
              <a:grpSpLocks/>
            </p:cNvGrpSpPr>
            <p:nvPr/>
          </p:nvGrpSpPr>
          <p:grpSpPr>
            <a:xfrm>
              <a:off x="760730" y="2204085"/>
              <a:ext cx="1573530" cy="1584325"/>
              <a:chOff x="760730" y="2204085"/>
              <a:chExt cx="1573530" cy="1584325"/>
            </a:xfrm>
          </p:grpSpPr>
          <p:sp>
            <p:nvSpPr>
              <p:cNvPr id="32" name="Rect 0"/>
              <p:cNvSpPr>
                <a:spLocks/>
              </p:cNvSpPr>
              <p:nvPr/>
            </p:nvSpPr>
            <p:spPr>
              <a:xfrm>
                <a:off x="760730" y="2204085"/>
                <a:ext cx="1573530" cy="1584325"/>
              </a:xfrm>
              <a:custGeom>
                <a:avLst/>
                <a:gdLst>
                  <a:gd name="TX0" fmla="*/ 406400 w 812802"/>
                  <a:gd name="TY0" fmla="*/ 0 h 839074"/>
                  <a:gd name="TX1" fmla="*/ 0 w 812802"/>
                  <a:gd name="TY1" fmla="*/ 419536 h 839074"/>
                  <a:gd name="TX2" fmla="*/ 406400 w 812802"/>
                  <a:gd name="TY2" fmla="*/ 839072 h 839074"/>
                  <a:gd name="TX3" fmla="*/ 812800 w 812802"/>
                  <a:gd name="TY3" fmla="*/ 419536 h 839074"/>
                  <a:gd name="TX4" fmla="*/ 406400 w 812802"/>
                  <a:gd name="TY4" fmla="*/ 0 h 839074"/>
                </a:gdLst>
                <a:ahLst/>
                <a:cxnLst>
                  <a:cxn ang="0">
                    <a:pos x="TX0" y="TY0"/>
                  </a:cxn>
                  <a:cxn ang="0">
                    <a:pos x="TX1" y="TY1"/>
                  </a:cxn>
                  <a:cxn ang="0">
                    <a:pos x="TX2" y="TY2"/>
                  </a:cxn>
                  <a:cxn ang="0">
                    <a:pos x="TX3" y="TY3"/>
                  </a:cxn>
                  <a:cxn ang="0">
                    <a:pos x="TX4" y="TY4"/>
                  </a:cxn>
                </a:cxnLst>
                <a:rect l="l" t="t" r="r" b="b"/>
                <a:pathLst>
                  <a:path w="812802" h="839074">
                    <a:moveTo>
                      <a:pt x="406400" y="0"/>
                    </a:moveTo>
                    <a:cubicBezTo>
                      <a:pt x="181951" y="0"/>
                      <a:pt x="0" y="187833"/>
                      <a:pt x="0" y="419536"/>
                    </a:cubicBezTo>
                    <a:cubicBezTo>
                      <a:pt x="0" y="651240"/>
                      <a:pt x="181951" y="839072"/>
                      <a:pt x="406400" y="839072"/>
                    </a:cubicBezTo>
                    <a:cubicBezTo>
                      <a:pt x="630849" y="839072"/>
                      <a:pt x="812800" y="651240"/>
                      <a:pt x="812800" y="419536"/>
                    </a:cubicBezTo>
                    <a:cubicBezTo>
                      <a:pt x="812800" y="187833"/>
                      <a:pt x="630849" y="0"/>
                      <a:pt x="406400" y="0"/>
                    </a:cubicBezTo>
                    <a:close/>
                  </a:path>
                </a:pathLst>
              </a:custGeom>
              <a:solidFill>
                <a:srgbClr val="FFFFFF"/>
              </a:solidFill>
              <a:ln w="19050" cap="sq" cmpd="sng">
                <a:solidFill>
                  <a:srgbClr val="003EA8">
                    <a:alpha val="100000"/>
                  </a:srgbClr>
                </a:solidFill>
                <a:prstDash val="solid"/>
                <a:miter lim="800000"/>
              </a:ln>
            </p:spPr>
            <p:txBody>
              <a:bodyPr vert="horz" wrap="square" lIns="0" tIns="0" rIns="0" bIns="0" numCol="1" anchor="t">
                <a:noAutofit/>
              </a:bodyPr>
              <a:lstStyle/>
              <a:p>
                <a:pPr marL="0" indent="0" latinLnBrk="0">
                  <a:buFontTx/>
                  <a:buNone/>
                </a:pPr>
                <a:endParaRPr lang="ko-KR" altLang="en-US"/>
              </a:p>
            </p:txBody>
          </p:sp>
          <p:sp>
            <p:nvSpPr>
              <p:cNvPr id="33" name="Rect 0"/>
              <p:cNvSpPr txBox="1">
                <a:spLocks/>
              </p:cNvSpPr>
              <p:nvPr/>
            </p:nvSpPr>
            <p:spPr>
              <a:xfrm>
                <a:off x="908685" y="2260600"/>
                <a:ext cx="1277620" cy="1377950"/>
              </a:xfrm>
              <a:prstGeom prst="rect">
                <a:avLst/>
              </a:prstGeom>
            </p:spPr>
            <p:txBody>
              <a:bodyPr vert="horz" wrap="square" lIns="50800" tIns="50800" rIns="50800" bIns="50800" numCol="1" rtlCol="1" anchor="ctr">
                <a:noAutofit/>
              </a:bodyPr>
              <a:lstStyle/>
              <a:p>
                <a:pPr marL="0" indent="0" algn="ctr" latinLnBrk="0">
                  <a:lnSpc>
                    <a:spcPts val="3079"/>
                  </a:lnSpc>
                  <a:buFontTx/>
                  <a:buNone/>
                </a:pPr>
                <a:endParaRPr lang="ko-KR" altLang="en-US" sz="1800">
                  <a:solidFill>
                    <a:schemeClr val="tx1"/>
                  </a:solidFill>
                  <a:latin typeface="Calibri" charset="0"/>
                  <a:ea typeface="맑은 고딕" charset="0"/>
                  <a:cs typeface="+mn-cs"/>
                </a:endParaRPr>
              </a:p>
            </p:txBody>
          </p:sp>
        </p:grpSp>
        <p:sp>
          <p:nvSpPr>
            <p:cNvPr id="51" name="Rect 0"/>
            <p:cNvSpPr txBox="1">
              <a:spLocks/>
            </p:cNvSpPr>
            <p:nvPr/>
          </p:nvSpPr>
          <p:spPr>
            <a:xfrm>
              <a:off x="609600" y="3848100"/>
              <a:ext cx="1886585" cy="525337"/>
            </a:xfrm>
            <a:prstGeom prst="rect">
              <a:avLst/>
            </a:prstGeom>
          </p:spPr>
          <p:txBody>
            <a:bodyPr vert="horz" wrap="square" lIns="0" tIns="0" rIns="0" bIns="0" numCol="1" rtlCol="1" anchor="t">
              <a:spAutoFit/>
            </a:bodyPr>
            <a:lstStyle/>
            <a:p>
              <a:pPr marL="0" indent="0" algn="ctr" latinLnBrk="0">
                <a:lnSpc>
                  <a:spcPts val="4550"/>
                </a:lnSpc>
                <a:buFontTx/>
                <a:buNone/>
              </a:pPr>
              <a:r>
                <a:rPr lang="ko-KR" sz="2500" dirty="0">
                  <a:solidFill>
                    <a:srgbClr val="003EA8"/>
                  </a:solidFill>
                  <a:ea typeface="Noto Sans KR" panose="020B0200000000000000" charset="-127"/>
                </a:rPr>
                <a:t>김민지</a:t>
              </a:r>
              <a:endParaRPr lang="ko-KR" altLang="en-US" sz="2500" dirty="0">
                <a:solidFill>
                  <a:srgbClr val="003EA8"/>
                </a:solidFill>
                <a:ea typeface="Noto Sans KR" panose="020B0200000000000000" charset="-127"/>
              </a:endParaRPr>
            </a:p>
          </p:txBody>
        </p:sp>
      </p:grpSp>
      <p:grpSp>
        <p:nvGrpSpPr>
          <p:cNvPr id="54" name="Group 5"/>
          <p:cNvGrpSpPr>
            <a:grpSpLocks/>
          </p:cNvGrpSpPr>
          <p:nvPr/>
        </p:nvGrpSpPr>
        <p:grpSpPr>
          <a:xfrm>
            <a:off x="619760" y="4823460"/>
            <a:ext cx="1716405" cy="1584325"/>
            <a:chOff x="762635" y="4823460"/>
            <a:chExt cx="1573530" cy="1584325"/>
          </a:xfrm>
        </p:grpSpPr>
        <p:sp>
          <p:nvSpPr>
            <p:cNvPr id="55" name="Rect 0"/>
            <p:cNvSpPr>
              <a:spLocks/>
            </p:cNvSpPr>
            <p:nvPr/>
          </p:nvSpPr>
          <p:spPr>
            <a:xfrm>
              <a:off x="762635" y="4823460"/>
              <a:ext cx="1573530" cy="1584325"/>
            </a:xfrm>
            <a:custGeom>
              <a:avLst/>
              <a:gdLst>
                <a:gd name="TX0" fmla="*/ 406400 w 812802"/>
                <a:gd name="TY0" fmla="*/ 0 h 839074"/>
                <a:gd name="TX1" fmla="*/ 0 w 812802"/>
                <a:gd name="TY1" fmla="*/ 419536 h 839074"/>
                <a:gd name="TX2" fmla="*/ 406400 w 812802"/>
                <a:gd name="TY2" fmla="*/ 839072 h 839074"/>
                <a:gd name="TX3" fmla="*/ 812800 w 812802"/>
                <a:gd name="TY3" fmla="*/ 419536 h 839074"/>
                <a:gd name="TX4" fmla="*/ 406400 w 812802"/>
                <a:gd name="TY4" fmla="*/ 0 h 839074"/>
              </a:gdLst>
              <a:ahLst/>
              <a:cxnLst>
                <a:cxn ang="0">
                  <a:pos x="TX0" y="TY0"/>
                </a:cxn>
                <a:cxn ang="0">
                  <a:pos x="TX1" y="TY1"/>
                </a:cxn>
                <a:cxn ang="0">
                  <a:pos x="TX2" y="TY2"/>
                </a:cxn>
                <a:cxn ang="0">
                  <a:pos x="TX3" y="TY3"/>
                </a:cxn>
                <a:cxn ang="0">
                  <a:pos x="TX4" y="TY4"/>
                </a:cxn>
              </a:cxnLst>
              <a:rect l="l" t="t" r="r" b="b"/>
              <a:pathLst>
                <a:path w="812802" h="839074">
                  <a:moveTo>
                    <a:pt x="406400" y="0"/>
                  </a:moveTo>
                  <a:cubicBezTo>
                    <a:pt x="181951" y="0"/>
                    <a:pt x="0" y="187833"/>
                    <a:pt x="0" y="419536"/>
                  </a:cubicBezTo>
                  <a:cubicBezTo>
                    <a:pt x="0" y="651240"/>
                    <a:pt x="181951" y="839072"/>
                    <a:pt x="406400" y="839072"/>
                  </a:cubicBezTo>
                  <a:cubicBezTo>
                    <a:pt x="630849" y="839072"/>
                    <a:pt x="812800" y="651240"/>
                    <a:pt x="812800" y="419536"/>
                  </a:cubicBezTo>
                  <a:cubicBezTo>
                    <a:pt x="812800" y="187833"/>
                    <a:pt x="630849" y="0"/>
                    <a:pt x="406400" y="0"/>
                  </a:cubicBezTo>
                  <a:close/>
                </a:path>
              </a:pathLst>
            </a:custGeom>
            <a:solidFill>
              <a:srgbClr val="FFFFFF"/>
            </a:solidFill>
            <a:ln w="19050" cap="sq" cmpd="sng">
              <a:solidFill>
                <a:srgbClr val="003EA8">
                  <a:alpha val="100000"/>
                </a:srgbClr>
              </a:solidFill>
              <a:prstDash val="solid"/>
              <a:miter lim="800000"/>
            </a:ln>
          </p:spPr>
          <p:txBody>
            <a:bodyPr vert="horz" wrap="square" lIns="0" tIns="0" rIns="0" bIns="0" numCol="1" anchor="t">
              <a:noAutofit/>
            </a:bodyPr>
            <a:lstStyle/>
            <a:p>
              <a:pPr marL="0" indent="0" latinLnBrk="0">
                <a:buFontTx/>
                <a:buNone/>
              </a:pPr>
              <a:endParaRPr lang="ko-KR" altLang="en-US"/>
            </a:p>
          </p:txBody>
        </p:sp>
        <p:sp>
          <p:nvSpPr>
            <p:cNvPr id="56" name="Rect 0"/>
            <p:cNvSpPr txBox="1">
              <a:spLocks/>
            </p:cNvSpPr>
            <p:nvPr/>
          </p:nvSpPr>
          <p:spPr>
            <a:xfrm>
              <a:off x="910590" y="4879975"/>
              <a:ext cx="1277620" cy="1377950"/>
            </a:xfrm>
            <a:prstGeom prst="rect">
              <a:avLst/>
            </a:prstGeom>
          </p:spPr>
          <p:txBody>
            <a:bodyPr vert="horz" wrap="square" lIns="50800" tIns="50800" rIns="50800" bIns="50800" numCol="1" rtlCol="1" anchor="ctr">
              <a:noAutofit/>
            </a:bodyPr>
            <a:lstStyle/>
            <a:p>
              <a:pPr marL="0" indent="0" algn="ctr" latinLnBrk="0">
                <a:lnSpc>
                  <a:spcPts val="3079"/>
                </a:lnSpc>
                <a:buFontTx/>
                <a:buNone/>
              </a:pPr>
              <a:endParaRPr lang="ko-KR" altLang="en-US" sz="1800">
                <a:solidFill>
                  <a:schemeClr val="tx1"/>
                </a:solidFill>
                <a:latin typeface="Calibri" charset="0"/>
                <a:ea typeface="맑은 고딕" charset="0"/>
                <a:cs typeface="+mn-cs"/>
              </a:endParaRPr>
            </a:p>
          </p:txBody>
        </p:sp>
      </p:grpSp>
      <p:sp>
        <p:nvSpPr>
          <p:cNvPr id="57" name="Rect 0"/>
          <p:cNvSpPr txBox="1">
            <a:spLocks/>
          </p:cNvSpPr>
          <p:nvPr/>
        </p:nvSpPr>
        <p:spPr>
          <a:xfrm>
            <a:off x="611505" y="6467475"/>
            <a:ext cx="1886585" cy="525337"/>
          </a:xfrm>
          <a:prstGeom prst="rect">
            <a:avLst/>
          </a:prstGeom>
        </p:spPr>
        <p:txBody>
          <a:bodyPr vert="horz" wrap="square" lIns="0" tIns="0" rIns="0" bIns="0" numCol="1" rtlCol="1" anchor="t">
            <a:spAutoFit/>
          </a:bodyPr>
          <a:lstStyle/>
          <a:p>
            <a:pPr marL="0" indent="0" algn="ctr" latinLnBrk="0">
              <a:lnSpc>
                <a:spcPts val="4550"/>
              </a:lnSpc>
              <a:buFontTx/>
              <a:buNone/>
            </a:pPr>
            <a:r>
              <a:rPr lang="ko-KR" sz="2500" dirty="0">
                <a:solidFill>
                  <a:srgbClr val="003EA8"/>
                </a:solidFill>
                <a:ea typeface="Noto Sans KR" panose="020B0200000000000000" charset="-127"/>
              </a:rPr>
              <a:t>이문희</a:t>
            </a:r>
            <a:endParaRPr lang="ko-KR" altLang="en-US" sz="2500" dirty="0">
              <a:solidFill>
                <a:srgbClr val="003EA8"/>
              </a:solidFill>
              <a:ea typeface="Noto Sans KR" panose="020B0200000000000000" charset="-127"/>
            </a:endParaRPr>
          </a:p>
        </p:txBody>
      </p:sp>
      <p:grpSp>
        <p:nvGrpSpPr>
          <p:cNvPr id="58" name="Group 5"/>
          <p:cNvGrpSpPr>
            <a:grpSpLocks/>
          </p:cNvGrpSpPr>
          <p:nvPr/>
        </p:nvGrpSpPr>
        <p:grpSpPr>
          <a:xfrm>
            <a:off x="619760" y="7231380"/>
            <a:ext cx="1886585" cy="2169352"/>
            <a:chOff x="619760" y="7231380"/>
            <a:chExt cx="1886585" cy="2169352"/>
          </a:xfrm>
        </p:grpSpPr>
        <p:grpSp>
          <p:nvGrpSpPr>
            <p:cNvPr id="59" name="Group 5"/>
            <p:cNvGrpSpPr>
              <a:grpSpLocks/>
            </p:cNvGrpSpPr>
            <p:nvPr/>
          </p:nvGrpSpPr>
          <p:grpSpPr>
            <a:xfrm>
              <a:off x="770890" y="7231380"/>
              <a:ext cx="1573530" cy="1584325"/>
              <a:chOff x="770890" y="7231380"/>
              <a:chExt cx="1573530" cy="1584325"/>
            </a:xfrm>
          </p:grpSpPr>
          <p:sp>
            <p:nvSpPr>
              <p:cNvPr id="60" name="Rect 0"/>
              <p:cNvSpPr>
                <a:spLocks/>
              </p:cNvSpPr>
              <p:nvPr/>
            </p:nvSpPr>
            <p:spPr>
              <a:xfrm>
                <a:off x="770890" y="7231380"/>
                <a:ext cx="1573530" cy="1584325"/>
              </a:xfrm>
              <a:custGeom>
                <a:avLst/>
                <a:gdLst>
                  <a:gd name="TX0" fmla="*/ 406400 w 812802"/>
                  <a:gd name="TY0" fmla="*/ 0 h 839074"/>
                  <a:gd name="TX1" fmla="*/ 0 w 812802"/>
                  <a:gd name="TY1" fmla="*/ 419536 h 839074"/>
                  <a:gd name="TX2" fmla="*/ 406400 w 812802"/>
                  <a:gd name="TY2" fmla="*/ 839072 h 839074"/>
                  <a:gd name="TX3" fmla="*/ 812800 w 812802"/>
                  <a:gd name="TY3" fmla="*/ 419536 h 839074"/>
                  <a:gd name="TX4" fmla="*/ 406400 w 812802"/>
                  <a:gd name="TY4" fmla="*/ 0 h 839074"/>
                </a:gdLst>
                <a:ahLst/>
                <a:cxnLst>
                  <a:cxn ang="0">
                    <a:pos x="TX0" y="TY0"/>
                  </a:cxn>
                  <a:cxn ang="0">
                    <a:pos x="TX1" y="TY1"/>
                  </a:cxn>
                  <a:cxn ang="0">
                    <a:pos x="TX2" y="TY2"/>
                  </a:cxn>
                  <a:cxn ang="0">
                    <a:pos x="TX3" y="TY3"/>
                  </a:cxn>
                  <a:cxn ang="0">
                    <a:pos x="TX4" y="TY4"/>
                  </a:cxn>
                </a:cxnLst>
                <a:rect l="l" t="t" r="r" b="b"/>
                <a:pathLst>
                  <a:path w="812802" h="839074">
                    <a:moveTo>
                      <a:pt x="406400" y="0"/>
                    </a:moveTo>
                    <a:cubicBezTo>
                      <a:pt x="181951" y="0"/>
                      <a:pt x="0" y="187833"/>
                      <a:pt x="0" y="419536"/>
                    </a:cubicBezTo>
                    <a:cubicBezTo>
                      <a:pt x="0" y="651240"/>
                      <a:pt x="181951" y="839072"/>
                      <a:pt x="406400" y="839072"/>
                    </a:cubicBezTo>
                    <a:cubicBezTo>
                      <a:pt x="630849" y="839072"/>
                      <a:pt x="812800" y="651240"/>
                      <a:pt x="812800" y="419536"/>
                    </a:cubicBezTo>
                    <a:cubicBezTo>
                      <a:pt x="812800" y="187833"/>
                      <a:pt x="630849" y="0"/>
                      <a:pt x="406400" y="0"/>
                    </a:cubicBezTo>
                    <a:close/>
                  </a:path>
                </a:pathLst>
              </a:custGeom>
              <a:solidFill>
                <a:srgbClr val="FFFFFF"/>
              </a:solidFill>
              <a:ln w="19050" cap="sq" cmpd="sng">
                <a:solidFill>
                  <a:srgbClr val="003EA8">
                    <a:alpha val="100000"/>
                  </a:srgbClr>
                </a:solidFill>
                <a:prstDash val="solid"/>
                <a:miter lim="800000"/>
              </a:ln>
            </p:spPr>
            <p:txBody>
              <a:bodyPr vert="horz" wrap="square" lIns="0" tIns="0" rIns="0" bIns="0" numCol="1" anchor="t">
                <a:noAutofit/>
              </a:bodyPr>
              <a:lstStyle/>
              <a:p>
                <a:pPr marL="0" indent="0" latinLnBrk="0">
                  <a:buFontTx/>
                  <a:buNone/>
                </a:pPr>
                <a:endParaRPr lang="ko-KR" altLang="en-US"/>
              </a:p>
            </p:txBody>
          </p:sp>
          <p:sp>
            <p:nvSpPr>
              <p:cNvPr id="61" name="Rect 0"/>
              <p:cNvSpPr txBox="1">
                <a:spLocks/>
              </p:cNvSpPr>
              <p:nvPr/>
            </p:nvSpPr>
            <p:spPr>
              <a:xfrm>
                <a:off x="918845" y="7287895"/>
                <a:ext cx="1277620" cy="1377950"/>
              </a:xfrm>
              <a:prstGeom prst="rect">
                <a:avLst/>
              </a:prstGeom>
            </p:spPr>
            <p:txBody>
              <a:bodyPr vert="horz" wrap="square" lIns="50800" tIns="50800" rIns="50800" bIns="50800" numCol="1" rtlCol="1" anchor="ctr">
                <a:noAutofit/>
              </a:bodyPr>
              <a:lstStyle/>
              <a:p>
                <a:pPr marL="0" indent="0" algn="ctr" latinLnBrk="0">
                  <a:lnSpc>
                    <a:spcPts val="3079"/>
                  </a:lnSpc>
                  <a:buFontTx/>
                  <a:buNone/>
                </a:pPr>
                <a:endParaRPr lang="ko-KR" altLang="en-US" sz="1800">
                  <a:solidFill>
                    <a:schemeClr val="tx1"/>
                  </a:solidFill>
                  <a:latin typeface="Calibri" charset="0"/>
                  <a:ea typeface="맑은 고딕" charset="0"/>
                  <a:cs typeface="+mn-cs"/>
                </a:endParaRPr>
              </a:p>
            </p:txBody>
          </p:sp>
        </p:grpSp>
        <p:sp>
          <p:nvSpPr>
            <p:cNvPr id="62" name="Rect 0"/>
            <p:cNvSpPr txBox="1">
              <a:spLocks/>
            </p:cNvSpPr>
            <p:nvPr/>
          </p:nvSpPr>
          <p:spPr>
            <a:xfrm>
              <a:off x="619760" y="8875395"/>
              <a:ext cx="1886585" cy="525337"/>
            </a:xfrm>
            <a:prstGeom prst="rect">
              <a:avLst/>
            </a:prstGeom>
          </p:spPr>
          <p:txBody>
            <a:bodyPr vert="horz" wrap="square" lIns="0" tIns="0" rIns="0" bIns="0" numCol="1" rtlCol="1" anchor="t">
              <a:spAutoFit/>
            </a:bodyPr>
            <a:lstStyle/>
            <a:p>
              <a:pPr marL="0" indent="0" algn="ctr" latinLnBrk="0">
                <a:lnSpc>
                  <a:spcPts val="4550"/>
                </a:lnSpc>
                <a:buFontTx/>
                <a:buNone/>
              </a:pPr>
              <a:r>
                <a:rPr lang="ko-KR" sz="2500" dirty="0">
                  <a:solidFill>
                    <a:srgbClr val="003EA8"/>
                  </a:solidFill>
                  <a:ea typeface="Noto Sans KR" panose="020B0200000000000000" charset="-127"/>
                </a:rPr>
                <a:t>최영호</a:t>
              </a:r>
              <a:endParaRPr lang="ko-KR" altLang="en-US" sz="2500" dirty="0">
                <a:solidFill>
                  <a:srgbClr val="003EA8"/>
                </a:solidFill>
                <a:ea typeface="Noto Sans KR" panose="020B0200000000000000" charset="-127"/>
              </a:endParaRPr>
            </a:p>
          </p:txBody>
        </p:sp>
      </p:grpSp>
      <p:pic>
        <p:nvPicPr>
          <p:cNvPr id="63" name="그림 37"/>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1191260" y="2231390"/>
            <a:ext cx="928370" cy="1227455"/>
          </a:xfrm>
          <a:prstGeom prst="rect">
            <a:avLst/>
          </a:prstGeom>
          <a:noFill/>
        </p:spPr>
      </p:pic>
      <p:pic>
        <p:nvPicPr>
          <p:cNvPr id="64" name="그림 38"/>
          <p:cNvPicPr>
            <a:picLocks noChangeAspect="1"/>
          </p:cNvPicPr>
          <p:nvPr/>
        </p:nvPicPr>
        <p:blipFill rotWithShape="1">
          <a:blip r:embed="rId4" cstate="hqprint">
            <a:extLst>
              <a:ext uri="{28A0092B-C50C-407E-A947-70E740481C1C}">
                <a14:useLocalDpi xmlns:a14="http://schemas.microsoft.com/office/drawing/2010/main"/>
              </a:ext>
            </a:extLst>
          </a:blip>
          <a:stretch>
            <a:fillRect/>
          </a:stretch>
        </p:blipFill>
        <p:spPr>
          <a:xfrm>
            <a:off x="936625" y="5172710"/>
            <a:ext cx="1103630" cy="1464310"/>
          </a:xfrm>
          <a:prstGeom prst="rect">
            <a:avLst/>
          </a:prstGeom>
          <a:noFill/>
        </p:spPr>
      </p:pic>
      <p:pic>
        <p:nvPicPr>
          <p:cNvPr id="65" name="그림 39"/>
          <p:cNvPicPr>
            <a:picLocks noChangeAspect="1"/>
          </p:cNvPicPr>
          <p:nvPr/>
        </p:nvPicPr>
        <p:blipFill rotWithShape="1">
          <a:blip r:embed="rId5" cstate="hqprint">
            <a:extLst>
              <a:ext uri="{28A0092B-C50C-407E-A947-70E740481C1C}">
                <a14:useLocalDpi xmlns:a14="http://schemas.microsoft.com/office/drawing/2010/main"/>
              </a:ext>
            </a:extLst>
          </a:blip>
          <a:srcRect l="-26" t="25230" b="7983"/>
          <a:stretch>
            <a:fillRect/>
          </a:stretch>
        </p:blipFill>
        <p:spPr>
          <a:xfrm rot="16200000">
            <a:off x="897255" y="7306945"/>
            <a:ext cx="1307465" cy="1153795"/>
          </a:xfrm>
          <a:prstGeom prst="rect">
            <a:avLst/>
          </a:prstGeom>
          <a:noFill/>
        </p:spPr>
      </p:pic>
      <p:sp>
        <p:nvSpPr>
          <p:cNvPr id="66" name="텍스트 상자 40"/>
          <p:cNvSpPr txBox="1">
            <a:spLocks/>
          </p:cNvSpPr>
          <p:nvPr/>
        </p:nvSpPr>
        <p:spPr>
          <a:xfrm>
            <a:off x="2821940" y="2844165"/>
            <a:ext cx="14557375" cy="1002665"/>
          </a:xfrm>
          <a:prstGeom prst="rect">
            <a:avLst/>
          </a:prstGeom>
          <a:noFill/>
        </p:spPr>
        <p:txBody>
          <a:bodyPr vert="horz" wrap="square" lIns="0" tIns="0" rIns="0" bIns="0" anchor="t">
            <a:noAutofit/>
          </a:bodyPr>
          <a:lstStyle/>
          <a:p>
            <a:pPr marL="0" indent="0" algn="l" latinLnBrk="0">
              <a:lnSpc>
                <a:spcPts val="2859"/>
              </a:lnSpc>
              <a:buFontTx/>
              <a:buNone/>
            </a:pPr>
            <a:r>
              <a:rPr lang="en-US" sz="2190" b="1" dirty="0" err="1">
                <a:solidFill>
                  <a:srgbClr val="000000"/>
                </a:solidFill>
                <a:latin typeface="MS Gothic" panose="020B0609070205080204" pitchFamily="49" charset="-128"/>
                <a:ea typeface="MS Gothic" panose="020B0609070205080204" pitchFamily="49" charset="-128"/>
              </a:rPr>
              <a:t>파이널</a:t>
            </a:r>
            <a:r>
              <a:rPr lang="ko-KR" sz="2190" b="1" dirty="0">
                <a:solidFill>
                  <a:srgbClr val="000000"/>
                </a:solidFill>
                <a:latin typeface="MS Gothic" panose="020B0609070205080204" pitchFamily="49" charset="-128"/>
                <a:ea typeface="Noto Sans KR" panose="020B0200000000000000" charset="-127"/>
              </a:rPr>
              <a:t> </a:t>
            </a:r>
            <a:r>
              <a:rPr lang="en-US" sz="2190" b="1" dirty="0" err="1">
                <a:solidFill>
                  <a:srgbClr val="000000"/>
                </a:solidFill>
                <a:latin typeface="MS Gothic" panose="020B0609070205080204" pitchFamily="49" charset="-128"/>
                <a:ea typeface="MS Gothic" panose="020B0609070205080204" pitchFamily="49" charset="-128"/>
              </a:rPr>
              <a:t>프로젝트를</a:t>
            </a:r>
            <a:r>
              <a:rPr lang="ko-KR" sz="2190" b="1" dirty="0">
                <a:solidFill>
                  <a:srgbClr val="000000"/>
                </a:solidFill>
                <a:latin typeface="MS Gothic" panose="020B0609070205080204" pitchFamily="49" charset="-128"/>
                <a:ea typeface="Noto Sans KR" panose="020B0200000000000000" charset="-127"/>
              </a:rPr>
              <a:t> </a:t>
            </a:r>
            <a:r>
              <a:rPr lang="en-US" sz="2190" b="1" dirty="0" err="1">
                <a:solidFill>
                  <a:srgbClr val="000000"/>
                </a:solidFill>
                <a:latin typeface="MS Gothic" panose="020B0609070205080204" pitchFamily="49" charset="-128"/>
                <a:ea typeface="MS Gothic" panose="020B0609070205080204" pitchFamily="49" charset="-128"/>
              </a:rPr>
              <a:t>진행하면서</a:t>
            </a:r>
            <a:r>
              <a:rPr lang="en-US" sz="2190" b="1" dirty="0">
                <a:solidFill>
                  <a:srgbClr val="000000"/>
                </a:solidFill>
                <a:latin typeface="MS Gothic" panose="020B0609070205080204" pitchFamily="49" charset="-128"/>
                <a:ea typeface="MS Gothic" panose="020B0609070205080204" pitchFamily="49" charset="-128"/>
              </a:rPr>
              <a:t> </a:t>
            </a:r>
            <a:r>
              <a:rPr lang="en-US" sz="2190" b="1" dirty="0" err="1">
                <a:solidFill>
                  <a:srgbClr val="000000"/>
                </a:solidFill>
                <a:latin typeface="MS Gothic" panose="020B0609070205080204" pitchFamily="49" charset="-128"/>
                <a:ea typeface="MS Gothic" panose="020B0609070205080204" pitchFamily="49" charset="-128"/>
              </a:rPr>
              <a:t>시간이</a:t>
            </a:r>
            <a:r>
              <a:rPr lang="en-US" sz="2190" b="1" dirty="0">
                <a:solidFill>
                  <a:srgbClr val="000000"/>
                </a:solidFill>
                <a:latin typeface="MS Gothic" panose="020B0609070205080204" pitchFamily="49" charset="-128"/>
                <a:ea typeface="MS Gothic" panose="020B0609070205080204" pitchFamily="49" charset="-128"/>
              </a:rPr>
              <a:t> </a:t>
            </a:r>
            <a:r>
              <a:rPr lang="en-US" sz="2190" b="1" dirty="0" err="1">
                <a:solidFill>
                  <a:srgbClr val="000000"/>
                </a:solidFill>
                <a:latin typeface="MS Gothic" panose="020B0609070205080204" pitchFamily="49" charset="-128"/>
                <a:ea typeface="MS Gothic" panose="020B0609070205080204" pitchFamily="49" charset="-128"/>
              </a:rPr>
              <a:t>촉박하고</a:t>
            </a:r>
            <a:r>
              <a:rPr lang="en-US" sz="2190" b="1" dirty="0">
                <a:solidFill>
                  <a:srgbClr val="000000"/>
                </a:solidFill>
                <a:latin typeface="MS Gothic" panose="020B0609070205080204" pitchFamily="49" charset="-128"/>
                <a:ea typeface="MS Gothic" panose="020B0609070205080204" pitchFamily="49" charset="-128"/>
              </a:rPr>
              <a:t> </a:t>
            </a:r>
            <a:r>
              <a:rPr lang="en-US" sz="2190" b="1" dirty="0" err="1">
                <a:solidFill>
                  <a:srgbClr val="000000"/>
                </a:solidFill>
                <a:latin typeface="MS Gothic" panose="020B0609070205080204" pitchFamily="49" charset="-128"/>
                <a:ea typeface="MS Gothic" panose="020B0609070205080204" pitchFamily="49" charset="-128"/>
              </a:rPr>
              <a:t>처음</a:t>
            </a:r>
            <a:r>
              <a:rPr lang="ko-KR" sz="2190" b="1" dirty="0">
                <a:solidFill>
                  <a:srgbClr val="000000"/>
                </a:solidFill>
                <a:latin typeface="MS Gothic" panose="020B0609070205080204" pitchFamily="49" charset="-128"/>
                <a:ea typeface="Noto Sans KR" panose="020B0200000000000000" charset="-127"/>
              </a:rPr>
              <a:t> </a:t>
            </a:r>
            <a:r>
              <a:rPr lang="en-US" sz="2190" b="1" dirty="0" err="1">
                <a:solidFill>
                  <a:srgbClr val="000000"/>
                </a:solidFill>
                <a:latin typeface="MS Gothic" panose="020B0609070205080204" pitchFamily="49" charset="-128"/>
                <a:ea typeface="MS Gothic" panose="020B0609070205080204" pitchFamily="49" charset="-128"/>
              </a:rPr>
              <a:t>하는</a:t>
            </a:r>
            <a:r>
              <a:rPr lang="en-US" sz="2190" b="1" dirty="0">
                <a:solidFill>
                  <a:srgbClr val="000000"/>
                </a:solidFill>
                <a:latin typeface="MS Gothic" panose="020B0609070205080204" pitchFamily="49" charset="-128"/>
                <a:ea typeface="MS Gothic" panose="020B0609070205080204" pitchFamily="49" charset="-128"/>
              </a:rPr>
              <a:t> </a:t>
            </a:r>
            <a:r>
              <a:rPr lang="en-US" sz="2190" b="1" dirty="0" err="1">
                <a:solidFill>
                  <a:srgbClr val="000000"/>
                </a:solidFill>
                <a:latin typeface="MS Gothic" panose="020B0609070205080204" pitchFamily="49" charset="-128"/>
                <a:ea typeface="MS Gothic" panose="020B0609070205080204" pitchFamily="49" charset="-128"/>
              </a:rPr>
              <a:t>프로젝트라</a:t>
            </a:r>
            <a:r>
              <a:rPr lang="ko-KR" sz="2190" b="1" dirty="0">
                <a:solidFill>
                  <a:srgbClr val="000000"/>
                </a:solidFill>
                <a:latin typeface="MS Gothic" panose="020B0609070205080204" pitchFamily="49" charset="-128"/>
                <a:ea typeface="Noto Sans KR" panose="020B0200000000000000" charset="-127"/>
              </a:rPr>
              <a:t> </a:t>
            </a:r>
            <a:r>
              <a:rPr lang="en-US" sz="2190" b="1" dirty="0" err="1">
                <a:solidFill>
                  <a:srgbClr val="000000"/>
                </a:solidFill>
                <a:latin typeface="MS Gothic" panose="020B0609070205080204" pitchFamily="49" charset="-128"/>
                <a:ea typeface="MS Gothic" panose="020B0609070205080204" pitchFamily="49" charset="-128"/>
              </a:rPr>
              <a:t>힘든</a:t>
            </a:r>
            <a:r>
              <a:rPr lang="ko-KR" sz="2190" b="1" dirty="0">
                <a:solidFill>
                  <a:srgbClr val="000000"/>
                </a:solidFill>
                <a:latin typeface="MS Gothic" panose="020B0609070205080204" pitchFamily="49" charset="-128"/>
                <a:ea typeface="Noto Sans KR" panose="020B0200000000000000" charset="-127"/>
              </a:rPr>
              <a:t> </a:t>
            </a:r>
            <a:r>
              <a:rPr lang="en-US" sz="2190" b="1" dirty="0" err="1">
                <a:solidFill>
                  <a:srgbClr val="000000"/>
                </a:solidFill>
                <a:latin typeface="MS Gothic" panose="020B0609070205080204" pitchFamily="49" charset="-128"/>
                <a:ea typeface="MS Gothic" panose="020B0609070205080204" pitchFamily="49" charset="-128"/>
              </a:rPr>
              <a:t>점이</a:t>
            </a:r>
            <a:r>
              <a:rPr lang="ko-KR" sz="2190" b="1" dirty="0">
                <a:solidFill>
                  <a:srgbClr val="000000"/>
                </a:solidFill>
                <a:latin typeface="MS Gothic" panose="020B0609070205080204" pitchFamily="49" charset="-128"/>
                <a:ea typeface="Noto Sans KR" panose="020B0200000000000000" charset="-127"/>
              </a:rPr>
              <a:t> </a:t>
            </a:r>
            <a:r>
              <a:rPr lang="en-US" sz="2190" b="1" dirty="0" err="1">
                <a:solidFill>
                  <a:srgbClr val="000000"/>
                </a:solidFill>
                <a:latin typeface="MS Gothic" panose="020B0609070205080204" pitchFamily="49" charset="-128"/>
                <a:ea typeface="MS Gothic" panose="020B0609070205080204" pitchFamily="49" charset="-128"/>
              </a:rPr>
              <a:t>많았지만</a:t>
            </a:r>
            <a:r>
              <a:rPr lang="en-US" sz="2190" b="1" dirty="0">
                <a:solidFill>
                  <a:srgbClr val="000000"/>
                </a:solidFill>
                <a:latin typeface="MS Gothic" panose="020B0609070205080204" pitchFamily="49" charset="-128"/>
                <a:ea typeface="MS Gothic" panose="020B0609070205080204" pitchFamily="49" charset="-128"/>
              </a:rPr>
              <a:t>,</a:t>
            </a:r>
            <a:r>
              <a:rPr lang="ko-KR" sz="2190" b="1" dirty="0">
                <a:solidFill>
                  <a:srgbClr val="000000"/>
                </a:solidFill>
                <a:latin typeface="MS Gothic" panose="020B0609070205080204" pitchFamily="49" charset="-128"/>
                <a:ea typeface="Noto Sans KR" panose="020B0200000000000000" charset="-127"/>
              </a:rPr>
              <a:t> </a:t>
            </a:r>
            <a:r>
              <a:rPr lang="en-US" sz="2190" b="1" dirty="0" err="1">
                <a:solidFill>
                  <a:srgbClr val="000000"/>
                </a:solidFill>
                <a:latin typeface="MS Gothic" panose="020B0609070205080204" pitchFamily="49" charset="-128"/>
                <a:ea typeface="MS Gothic" panose="020B0609070205080204" pitchFamily="49" charset="-128"/>
              </a:rPr>
              <a:t>팀원들이</a:t>
            </a:r>
            <a:r>
              <a:rPr lang="en-US" sz="2190" b="1" dirty="0">
                <a:solidFill>
                  <a:srgbClr val="000000"/>
                </a:solidFill>
                <a:latin typeface="MS Gothic" panose="020B0609070205080204" pitchFamily="49" charset="-128"/>
                <a:ea typeface="MS Gothic" panose="020B0609070205080204" pitchFamily="49" charset="-128"/>
              </a:rPr>
              <a:t> </a:t>
            </a:r>
            <a:r>
              <a:rPr lang="en-US" sz="2190" b="1" dirty="0" err="1">
                <a:solidFill>
                  <a:srgbClr val="000000"/>
                </a:solidFill>
                <a:latin typeface="MS Gothic" panose="020B0609070205080204" pitchFamily="49" charset="-128"/>
                <a:ea typeface="MS Gothic" panose="020B0609070205080204" pitchFamily="49" charset="-128"/>
              </a:rPr>
              <a:t>많은</a:t>
            </a:r>
            <a:r>
              <a:rPr lang="en-US" sz="2190" b="1" dirty="0">
                <a:solidFill>
                  <a:srgbClr val="000000"/>
                </a:solidFill>
                <a:latin typeface="MS Gothic" panose="020B0609070205080204" pitchFamily="49" charset="-128"/>
                <a:ea typeface="MS Gothic" panose="020B0609070205080204" pitchFamily="49" charset="-128"/>
              </a:rPr>
              <a:t> </a:t>
            </a:r>
            <a:r>
              <a:rPr lang="en-US" sz="2190" b="1" dirty="0" err="1">
                <a:solidFill>
                  <a:srgbClr val="000000"/>
                </a:solidFill>
                <a:latin typeface="MS Gothic" panose="020B0609070205080204" pitchFamily="49" charset="-128"/>
                <a:ea typeface="MS Gothic" panose="020B0609070205080204" pitchFamily="49" charset="-128"/>
              </a:rPr>
              <a:t>부분을</a:t>
            </a:r>
            <a:r>
              <a:rPr lang="en-US" sz="2190" b="1" dirty="0">
                <a:solidFill>
                  <a:srgbClr val="000000"/>
                </a:solidFill>
                <a:latin typeface="MS Gothic" panose="020B0609070205080204" pitchFamily="49" charset="-128"/>
                <a:ea typeface="MS Gothic" panose="020B0609070205080204" pitchFamily="49" charset="-128"/>
              </a:rPr>
              <a:t> </a:t>
            </a:r>
            <a:r>
              <a:rPr lang="en-US" sz="2190" b="1" dirty="0" err="1">
                <a:solidFill>
                  <a:srgbClr val="000000"/>
                </a:solidFill>
                <a:latin typeface="MS Gothic" panose="020B0609070205080204" pitchFamily="49" charset="-128"/>
                <a:ea typeface="MS Gothic" panose="020B0609070205080204" pitchFamily="49" charset="-128"/>
              </a:rPr>
              <a:t>도와줘서</a:t>
            </a:r>
            <a:r>
              <a:rPr lang="en-US" sz="2190" b="1" dirty="0">
                <a:solidFill>
                  <a:srgbClr val="000000"/>
                </a:solidFill>
                <a:latin typeface="MS Gothic" panose="020B0609070205080204" pitchFamily="49" charset="-128"/>
                <a:ea typeface="MS Gothic" panose="020B0609070205080204" pitchFamily="49" charset="-128"/>
              </a:rPr>
              <a:t> </a:t>
            </a:r>
            <a:r>
              <a:rPr lang="en-US" sz="2190" b="1" dirty="0" err="1">
                <a:solidFill>
                  <a:srgbClr val="000000"/>
                </a:solidFill>
                <a:latin typeface="MS Gothic" panose="020B0609070205080204" pitchFamily="49" charset="-128"/>
                <a:ea typeface="MS Gothic" panose="020B0609070205080204" pitchFamily="49" charset="-128"/>
              </a:rPr>
              <a:t>무리</a:t>
            </a:r>
            <a:r>
              <a:rPr lang="ko-KR" sz="2190" b="1" dirty="0">
                <a:solidFill>
                  <a:srgbClr val="000000"/>
                </a:solidFill>
                <a:latin typeface="MS Gothic" panose="020B0609070205080204" pitchFamily="49" charset="-128"/>
                <a:ea typeface="Noto Sans KR" panose="020B0200000000000000" charset="-127"/>
              </a:rPr>
              <a:t> </a:t>
            </a:r>
            <a:r>
              <a:rPr lang="en-US" sz="2190" b="1" dirty="0" err="1">
                <a:solidFill>
                  <a:srgbClr val="000000"/>
                </a:solidFill>
                <a:latin typeface="MS Gothic" panose="020B0609070205080204" pitchFamily="49" charset="-128"/>
                <a:ea typeface="MS Gothic" panose="020B0609070205080204" pitchFamily="49" charset="-128"/>
              </a:rPr>
              <a:t>없이</a:t>
            </a:r>
            <a:r>
              <a:rPr lang="en-US" sz="2190" b="1" dirty="0">
                <a:solidFill>
                  <a:srgbClr val="000000"/>
                </a:solidFill>
                <a:latin typeface="MS Gothic" panose="020B0609070205080204" pitchFamily="49" charset="-128"/>
                <a:ea typeface="MS Gothic" panose="020B0609070205080204" pitchFamily="49" charset="-128"/>
              </a:rPr>
              <a:t> 잘 </a:t>
            </a:r>
            <a:r>
              <a:rPr lang="en-US" sz="2190" b="1" dirty="0" err="1">
                <a:solidFill>
                  <a:srgbClr val="000000"/>
                </a:solidFill>
                <a:latin typeface="MS Gothic" panose="020B0609070205080204" pitchFamily="49" charset="-128"/>
                <a:ea typeface="MS Gothic" panose="020B0609070205080204" pitchFamily="49" charset="-128"/>
              </a:rPr>
              <a:t>끝낼</a:t>
            </a:r>
            <a:r>
              <a:rPr lang="ko-KR" sz="2190" b="1" dirty="0">
                <a:solidFill>
                  <a:srgbClr val="000000"/>
                </a:solidFill>
                <a:latin typeface="MS Gothic" panose="020B0609070205080204" pitchFamily="49" charset="-128"/>
                <a:ea typeface="Noto Sans KR" panose="020B0200000000000000" charset="-127"/>
              </a:rPr>
              <a:t> </a:t>
            </a:r>
            <a:r>
              <a:rPr lang="en-US" sz="2190" b="1" dirty="0">
                <a:solidFill>
                  <a:srgbClr val="000000"/>
                </a:solidFill>
                <a:latin typeface="MS Gothic" panose="020B0609070205080204" pitchFamily="49" charset="-128"/>
                <a:ea typeface="MS Gothic" panose="020B0609070205080204" pitchFamily="49" charset="-128"/>
              </a:rPr>
              <a:t>수</a:t>
            </a:r>
            <a:r>
              <a:rPr lang="ko-KR" sz="2190" b="1" dirty="0">
                <a:solidFill>
                  <a:srgbClr val="000000"/>
                </a:solidFill>
                <a:latin typeface="MS Gothic" panose="020B0609070205080204" pitchFamily="49" charset="-128"/>
                <a:ea typeface="Noto Sans KR" panose="020B0200000000000000" charset="-127"/>
              </a:rPr>
              <a:t> </a:t>
            </a:r>
            <a:r>
              <a:rPr lang="en-US" sz="2190" b="1" dirty="0" err="1">
                <a:solidFill>
                  <a:srgbClr val="000000"/>
                </a:solidFill>
                <a:latin typeface="MS Gothic" panose="020B0609070205080204" pitchFamily="49" charset="-128"/>
                <a:ea typeface="MS Gothic" panose="020B0609070205080204" pitchFamily="49" charset="-128"/>
              </a:rPr>
              <a:t>있는</a:t>
            </a:r>
            <a:r>
              <a:rPr lang="en-US" sz="2190" b="1" dirty="0">
                <a:solidFill>
                  <a:srgbClr val="000000"/>
                </a:solidFill>
                <a:latin typeface="MS Gothic" panose="020B0609070205080204" pitchFamily="49" charset="-128"/>
                <a:ea typeface="MS Gothic" panose="020B0609070205080204" pitchFamily="49" charset="-128"/>
              </a:rPr>
              <a:t> 뜻 </a:t>
            </a:r>
            <a:r>
              <a:rPr lang="en-US" sz="2190" b="1" dirty="0" err="1">
                <a:solidFill>
                  <a:srgbClr val="000000"/>
                </a:solidFill>
                <a:latin typeface="MS Gothic" panose="020B0609070205080204" pitchFamily="49" charset="-128"/>
                <a:ea typeface="MS Gothic" panose="020B0609070205080204" pitchFamily="49" charset="-128"/>
              </a:rPr>
              <a:t>깊은</a:t>
            </a:r>
            <a:r>
              <a:rPr lang="en-US" sz="2190" b="1" dirty="0">
                <a:solidFill>
                  <a:srgbClr val="000000"/>
                </a:solidFill>
                <a:latin typeface="MS Gothic" panose="020B0609070205080204" pitchFamily="49" charset="-128"/>
                <a:ea typeface="MS Gothic" panose="020B0609070205080204" pitchFamily="49" charset="-128"/>
              </a:rPr>
              <a:t> </a:t>
            </a:r>
            <a:r>
              <a:rPr lang="en-US" sz="2190" b="1" dirty="0" err="1">
                <a:solidFill>
                  <a:srgbClr val="000000"/>
                </a:solidFill>
                <a:latin typeface="MS Gothic" panose="020B0609070205080204" pitchFamily="49" charset="-128"/>
                <a:ea typeface="MS Gothic" panose="020B0609070205080204" pitchFamily="49" charset="-128"/>
              </a:rPr>
              <a:t>시간이었습니다</a:t>
            </a:r>
            <a:r>
              <a:rPr lang="en-US" sz="2190" b="1" dirty="0">
                <a:solidFill>
                  <a:srgbClr val="000000"/>
                </a:solidFill>
                <a:latin typeface="MS Gothic" panose="020B0609070205080204" pitchFamily="49" charset="-128"/>
                <a:ea typeface="MS Gothic" panose="020B0609070205080204" pitchFamily="49" charset="-128"/>
              </a:rPr>
              <a:t>!!</a:t>
            </a:r>
            <a:endParaRPr lang="ko-KR" altLang="en-US" sz="2190" b="1" dirty="0">
              <a:solidFill>
                <a:srgbClr val="000000"/>
              </a:solidFill>
              <a:latin typeface="MS Gothic" panose="020B0609070205080204" pitchFamily="49" charset="-128"/>
              <a:ea typeface="Noto Sans KR" panose="020B0200000000000000" charset="-127"/>
            </a:endParaRPr>
          </a:p>
          <a:p>
            <a:pPr marL="0" indent="0" algn="l" hangingPunct="1"/>
            <a:endParaRPr lang="ko-KR" altLang="en-US" sz="1800" b="1" dirty="0">
              <a:latin typeface="MS Gothic" panose="020B0609070205080204" pitchFamily="49" charset="-128"/>
              <a:ea typeface="맑은 고딕" charset="0"/>
            </a:endParaRPr>
          </a:p>
        </p:txBody>
      </p:sp>
      <p:sp>
        <p:nvSpPr>
          <p:cNvPr id="67" name="텍스트 상자 41"/>
          <p:cNvSpPr txBox="1">
            <a:spLocks/>
          </p:cNvSpPr>
          <p:nvPr/>
        </p:nvSpPr>
        <p:spPr>
          <a:xfrm>
            <a:off x="2726781" y="5006975"/>
            <a:ext cx="15164435" cy="1324722"/>
          </a:xfrm>
          <a:prstGeom prst="rect">
            <a:avLst/>
          </a:prstGeom>
          <a:noFill/>
          <a:ln w="0">
            <a:noFill/>
            <a:prstDash/>
          </a:ln>
        </p:spPr>
        <p:txBody>
          <a:bodyPr vert="horz" wrap="square" lIns="89535" tIns="46355" rIns="89535" bIns="46355" anchor="t">
            <a:spAutoFit/>
          </a:bodyPr>
          <a:lstStyle/>
          <a:p>
            <a:pPr marL="0" indent="0" algn="l" hangingPunct="1"/>
            <a:r>
              <a:rPr lang="ko-KR" sz="2000" b="1" dirty="0">
                <a:latin typeface="MS Gothic" panose="020B0609070205080204" pitchFamily="49" charset="-128"/>
                <a:ea typeface="Noto Sans KR" panose="020B0200000000000000" charset="-127"/>
              </a:rPr>
              <a:t>새미 때와는 다르게 여러 기능이 추가가 되고 보안에 더욱 신경 쓰는 코딩을 하게 되면서 때로는 어려워서 막히는 부분도 있고, 같은 기능 구현에 며칠이나 걸리는 날도 있었지만 프로젝트가 완성되어 가고, 디자인도 잡혀가는 모습을 매일매일 보면서 나름 뿌듯하고, 저작권이 없는 </a:t>
            </a:r>
            <a:r>
              <a:rPr lang="ko-KR" sz="2000" b="1" dirty="0" err="1">
                <a:latin typeface="MS Gothic" panose="020B0609070205080204" pitchFamily="49" charset="-128"/>
                <a:ea typeface="Noto Sans KR" panose="020B0200000000000000" charset="-127"/>
              </a:rPr>
              <a:t>이쁜</a:t>
            </a:r>
            <a:r>
              <a:rPr lang="ko-KR" sz="2000" b="1" dirty="0">
                <a:latin typeface="MS Gothic" panose="020B0609070205080204" pitchFamily="49" charset="-128"/>
                <a:ea typeface="Noto Sans KR" panose="020B0200000000000000" charset="-127"/>
              </a:rPr>
              <a:t> 사진만 있었다면 정말 완벽했을 것 같다는 생각을 했었</a:t>
            </a:r>
            <a:r>
              <a:rPr lang="ko-KR" altLang="en-US" sz="2000" b="1" dirty="0">
                <a:latin typeface="MS Gothic" panose="020B0609070205080204" pitchFamily="49" charset="-128"/>
                <a:ea typeface="Noto Sans KR" panose="020B0200000000000000" charset="-127"/>
              </a:rPr>
              <a:t>습니</a:t>
            </a:r>
            <a:r>
              <a:rPr lang="ko-KR" sz="2000" b="1" dirty="0">
                <a:latin typeface="MS Gothic" panose="020B0609070205080204" pitchFamily="49" charset="-128"/>
                <a:ea typeface="Noto Sans KR" panose="020B0200000000000000" charset="-127"/>
              </a:rPr>
              <a:t>다. 물론 전체적인 기능 구현을 하면서 빠진 기능들을 보면서 아 이걸 넣을 생각을 왜 </a:t>
            </a:r>
            <a:r>
              <a:rPr lang="ko-KR" sz="2000" b="1" dirty="0" err="1">
                <a:latin typeface="MS Gothic" panose="020B0609070205080204" pitchFamily="49" charset="-128"/>
                <a:ea typeface="Noto Sans KR" panose="020B0200000000000000" charset="-127"/>
              </a:rPr>
              <a:t>못했을까라는</a:t>
            </a:r>
            <a:r>
              <a:rPr lang="ko-KR" sz="2000" b="1" dirty="0">
                <a:latin typeface="MS Gothic" panose="020B0609070205080204" pitchFamily="49" charset="-128"/>
                <a:ea typeface="Noto Sans KR" panose="020B0200000000000000" charset="-127"/>
              </a:rPr>
              <a:t> 생각도 했지만 </a:t>
            </a:r>
            <a:r>
              <a:rPr lang="ko-KR" sz="2000" b="1" dirty="0" err="1">
                <a:latin typeface="MS Gothic" panose="020B0609070205080204" pitchFamily="49" charset="-128"/>
                <a:ea typeface="Noto Sans KR" panose="020B0200000000000000" charset="-127"/>
              </a:rPr>
              <a:t>배울게</a:t>
            </a:r>
            <a:r>
              <a:rPr lang="ko-KR" sz="2000" b="1" dirty="0">
                <a:latin typeface="MS Gothic" panose="020B0609070205080204" pitchFamily="49" charset="-128"/>
                <a:ea typeface="Noto Sans KR" panose="020B0200000000000000" charset="-127"/>
              </a:rPr>
              <a:t> 더 많았던 프로젝트였던 것 같</a:t>
            </a:r>
            <a:r>
              <a:rPr lang="ko-KR" altLang="en-US" sz="2000" b="1" dirty="0">
                <a:latin typeface="MS Gothic" panose="020B0609070205080204" pitchFamily="49" charset="-128"/>
                <a:ea typeface="Noto Sans KR" panose="020B0200000000000000" charset="-127"/>
              </a:rPr>
              <a:t>습니</a:t>
            </a:r>
            <a:r>
              <a:rPr lang="ko-KR" sz="2000" b="1" dirty="0">
                <a:latin typeface="MS Gothic" panose="020B0609070205080204" pitchFamily="49" charset="-128"/>
                <a:ea typeface="Noto Sans KR" panose="020B0200000000000000" charset="-127"/>
              </a:rPr>
              <a:t>다. </a:t>
            </a:r>
            <a:endParaRPr lang="ko-KR" altLang="en-US" sz="2000" b="1" dirty="0">
              <a:latin typeface="MS Gothic" panose="020B0609070205080204" pitchFamily="49" charset="-128"/>
              <a:ea typeface="Noto Sans KR" panose="020B0200000000000000" charset="-127"/>
            </a:endParaRPr>
          </a:p>
        </p:txBody>
      </p:sp>
      <p:sp>
        <p:nvSpPr>
          <p:cNvPr id="68" name="텍스트 상자 42"/>
          <p:cNvSpPr txBox="1">
            <a:spLocks/>
          </p:cNvSpPr>
          <p:nvPr/>
        </p:nvSpPr>
        <p:spPr>
          <a:xfrm>
            <a:off x="2734311" y="7729855"/>
            <a:ext cx="14782800" cy="1088390"/>
          </a:xfrm>
          <a:prstGeom prst="rect">
            <a:avLst/>
          </a:prstGeom>
          <a:noFill/>
        </p:spPr>
        <p:txBody>
          <a:bodyPr vert="horz" wrap="square" lIns="0" tIns="0" rIns="0" bIns="0" anchor="t">
            <a:noAutofit/>
          </a:bodyPr>
          <a:lstStyle/>
          <a:p>
            <a:pPr marL="0" indent="0" algn="l" latinLnBrk="0">
              <a:lnSpc>
                <a:spcPts val="2859"/>
              </a:lnSpc>
              <a:buFontTx/>
              <a:buNone/>
            </a:pPr>
            <a:r>
              <a:rPr lang="en-US" sz="2000" b="1" dirty="0" err="1">
                <a:solidFill>
                  <a:srgbClr val="000000"/>
                </a:solidFill>
                <a:latin typeface="MS Gothic" panose="020B0609070205080204" pitchFamily="49" charset="-128"/>
                <a:ea typeface="MS Gothic" panose="020B0609070205080204" pitchFamily="49" charset="-128"/>
              </a:rPr>
              <a:t>처음</a:t>
            </a:r>
            <a:r>
              <a:rPr lang="en-US" sz="2000" b="1" dirty="0">
                <a:solidFill>
                  <a:srgbClr val="000000"/>
                </a:solidFill>
                <a:latin typeface="MS Gothic" panose="020B0609070205080204" pitchFamily="49" charset="-128"/>
                <a:ea typeface="MS Gothic" panose="020B0609070205080204" pitchFamily="49" charset="-128"/>
              </a:rPr>
              <a:t> </a:t>
            </a:r>
            <a:r>
              <a:rPr lang="en-US" sz="2000" b="1" dirty="0" err="1">
                <a:solidFill>
                  <a:srgbClr val="000000"/>
                </a:solidFill>
                <a:latin typeface="MS Gothic" panose="020B0609070205080204" pitchFamily="49" charset="-128"/>
                <a:ea typeface="MS Gothic" panose="020B0609070205080204" pitchFamily="49" charset="-128"/>
              </a:rPr>
              <a:t>접해본</a:t>
            </a:r>
            <a:r>
              <a:rPr lang="en-US" sz="2000" b="1" dirty="0">
                <a:solidFill>
                  <a:srgbClr val="000000"/>
                </a:solidFill>
                <a:latin typeface="MS Gothic" panose="020B0609070205080204" pitchFamily="49" charset="-128"/>
                <a:ea typeface="MS Gothic" panose="020B0609070205080204" pitchFamily="49" charset="-128"/>
              </a:rPr>
              <a:t> </a:t>
            </a:r>
            <a:r>
              <a:rPr lang="en-US" sz="2000" b="1" dirty="0" err="1">
                <a:solidFill>
                  <a:srgbClr val="000000"/>
                </a:solidFill>
                <a:latin typeface="MS Gothic" panose="020B0609070205080204" pitchFamily="49" charset="-128"/>
                <a:ea typeface="MS Gothic" panose="020B0609070205080204" pitchFamily="49" charset="-128"/>
              </a:rPr>
              <a:t>자바</a:t>
            </a:r>
            <a:r>
              <a:rPr lang="en-US" sz="2000" b="1" dirty="0">
                <a:solidFill>
                  <a:srgbClr val="000000"/>
                </a:solidFill>
                <a:latin typeface="MS Gothic" panose="020B0609070205080204" pitchFamily="49" charset="-128"/>
                <a:ea typeface="MS Gothic" panose="020B0609070205080204" pitchFamily="49" charset="-128"/>
              </a:rPr>
              <a:t> </a:t>
            </a:r>
            <a:r>
              <a:rPr lang="en-US" sz="2000" b="1" dirty="0" err="1">
                <a:solidFill>
                  <a:srgbClr val="000000"/>
                </a:solidFill>
                <a:latin typeface="MS Gothic" panose="020B0609070205080204" pitchFamily="49" charset="-128"/>
                <a:ea typeface="MS Gothic" panose="020B0609070205080204" pitchFamily="49" charset="-128"/>
              </a:rPr>
              <a:t>언어를</a:t>
            </a:r>
            <a:r>
              <a:rPr lang="en-US" sz="2000" b="1" dirty="0">
                <a:solidFill>
                  <a:srgbClr val="000000"/>
                </a:solidFill>
                <a:latin typeface="MS Gothic" panose="020B0609070205080204" pitchFamily="49" charset="-128"/>
                <a:ea typeface="MS Gothic" panose="020B0609070205080204" pitchFamily="49" charset="-128"/>
              </a:rPr>
              <a:t> </a:t>
            </a:r>
            <a:r>
              <a:rPr lang="en-US" sz="2000" b="1" dirty="0" err="1">
                <a:solidFill>
                  <a:srgbClr val="000000"/>
                </a:solidFill>
                <a:latin typeface="MS Gothic" panose="020B0609070205080204" pitchFamily="49" charset="-128"/>
                <a:ea typeface="MS Gothic" panose="020B0609070205080204" pitchFamily="49" charset="-128"/>
              </a:rPr>
              <a:t>활용하여</a:t>
            </a:r>
            <a:r>
              <a:rPr lang="en-US" sz="2000" b="1" dirty="0">
                <a:solidFill>
                  <a:srgbClr val="000000"/>
                </a:solidFill>
                <a:latin typeface="MS Gothic" panose="020B0609070205080204" pitchFamily="49" charset="-128"/>
                <a:ea typeface="MS Gothic" panose="020B0609070205080204" pitchFamily="49" charset="-128"/>
              </a:rPr>
              <a:t> </a:t>
            </a:r>
            <a:r>
              <a:rPr lang="en-US" sz="2000" b="1" dirty="0" err="1">
                <a:solidFill>
                  <a:srgbClr val="000000"/>
                </a:solidFill>
                <a:latin typeface="MS Gothic" panose="020B0609070205080204" pitchFamily="49" charset="-128"/>
                <a:ea typeface="MS Gothic" panose="020B0609070205080204" pitchFamily="49" charset="-128"/>
              </a:rPr>
              <a:t>프로젝트를</a:t>
            </a:r>
            <a:r>
              <a:rPr lang="en-US" sz="2000" b="1" dirty="0">
                <a:solidFill>
                  <a:srgbClr val="000000"/>
                </a:solidFill>
                <a:latin typeface="MS Gothic" panose="020B0609070205080204" pitchFamily="49" charset="-128"/>
                <a:ea typeface="MS Gothic" panose="020B0609070205080204" pitchFamily="49" charset="-128"/>
              </a:rPr>
              <a:t> </a:t>
            </a:r>
            <a:r>
              <a:rPr lang="en-US" sz="2000" b="1" dirty="0" err="1">
                <a:solidFill>
                  <a:srgbClr val="000000"/>
                </a:solidFill>
                <a:latin typeface="MS Gothic" panose="020B0609070205080204" pitchFamily="49" charset="-128"/>
                <a:ea typeface="MS Gothic" panose="020B0609070205080204" pitchFamily="49" charset="-128"/>
              </a:rPr>
              <a:t>시작하게</a:t>
            </a:r>
            <a:r>
              <a:rPr lang="ko-KR" sz="2000" b="1" dirty="0">
                <a:solidFill>
                  <a:srgbClr val="000000"/>
                </a:solidFill>
                <a:latin typeface="MS Gothic" panose="020B0609070205080204" pitchFamily="49" charset="-128"/>
                <a:ea typeface="Noto Sans KR" panose="020B0200000000000000" charset="-127"/>
              </a:rPr>
              <a:t> </a:t>
            </a:r>
            <a:r>
              <a:rPr lang="en-US" sz="2000" b="1" dirty="0" err="1">
                <a:solidFill>
                  <a:srgbClr val="000000"/>
                </a:solidFill>
                <a:latin typeface="MS Gothic" panose="020B0609070205080204" pitchFamily="49" charset="-128"/>
                <a:ea typeface="MS Gothic" panose="020B0609070205080204" pitchFamily="49" charset="-128"/>
              </a:rPr>
              <a:t>됐는데</a:t>
            </a:r>
            <a:r>
              <a:rPr lang="en-US" sz="2000" b="1" dirty="0">
                <a:solidFill>
                  <a:srgbClr val="000000"/>
                </a:solidFill>
                <a:latin typeface="MS Gothic" panose="020B0609070205080204" pitchFamily="49" charset="-128"/>
                <a:ea typeface="MS Gothic" panose="020B0609070205080204" pitchFamily="49" charset="-128"/>
              </a:rPr>
              <a:t>,</a:t>
            </a:r>
            <a:r>
              <a:rPr lang="ko-KR" sz="2000" b="1" dirty="0">
                <a:solidFill>
                  <a:srgbClr val="000000"/>
                </a:solidFill>
                <a:latin typeface="MS Gothic" panose="020B0609070205080204" pitchFamily="49" charset="-128"/>
                <a:ea typeface="Noto Sans KR" panose="020B0200000000000000" charset="-127"/>
              </a:rPr>
              <a:t> </a:t>
            </a:r>
            <a:r>
              <a:rPr lang="en-US" sz="2000" b="1" dirty="0" err="1">
                <a:solidFill>
                  <a:srgbClr val="000000"/>
                </a:solidFill>
                <a:latin typeface="MS Gothic" panose="020B0609070205080204" pitchFamily="49" charset="-128"/>
                <a:ea typeface="MS Gothic" panose="020B0609070205080204" pitchFamily="49" charset="-128"/>
              </a:rPr>
              <a:t>처음에는</a:t>
            </a:r>
            <a:r>
              <a:rPr lang="en-US" sz="2000" b="1" dirty="0">
                <a:solidFill>
                  <a:srgbClr val="000000"/>
                </a:solidFill>
                <a:latin typeface="MS Gothic" panose="020B0609070205080204" pitchFamily="49" charset="-128"/>
                <a:ea typeface="MS Gothic" panose="020B0609070205080204" pitchFamily="49" charset="-128"/>
              </a:rPr>
              <a:t> </a:t>
            </a:r>
            <a:r>
              <a:rPr lang="en-US" sz="2000" b="1" dirty="0" err="1">
                <a:solidFill>
                  <a:srgbClr val="000000"/>
                </a:solidFill>
                <a:latin typeface="MS Gothic" panose="020B0609070205080204" pitchFamily="49" charset="-128"/>
                <a:ea typeface="MS Gothic" panose="020B0609070205080204" pitchFamily="49" charset="-128"/>
              </a:rPr>
              <a:t>전체적인</a:t>
            </a:r>
            <a:r>
              <a:rPr lang="en-US" sz="2000" b="1" dirty="0">
                <a:solidFill>
                  <a:srgbClr val="000000"/>
                </a:solidFill>
                <a:latin typeface="MS Gothic" panose="020B0609070205080204" pitchFamily="49" charset="-128"/>
                <a:ea typeface="MS Gothic" panose="020B0609070205080204" pitchFamily="49" charset="-128"/>
              </a:rPr>
              <a:t> </a:t>
            </a:r>
            <a:r>
              <a:rPr lang="en-US" sz="2000" b="1" dirty="0" err="1">
                <a:solidFill>
                  <a:srgbClr val="000000"/>
                </a:solidFill>
                <a:latin typeface="MS Gothic" panose="020B0609070205080204" pitchFamily="49" charset="-128"/>
                <a:ea typeface="MS Gothic" panose="020B0609070205080204" pitchFamily="49" charset="-128"/>
              </a:rPr>
              <a:t>흐름을</a:t>
            </a:r>
            <a:r>
              <a:rPr lang="en-US" sz="2000" b="1" dirty="0">
                <a:solidFill>
                  <a:srgbClr val="000000"/>
                </a:solidFill>
                <a:latin typeface="MS Gothic" panose="020B0609070205080204" pitchFamily="49" charset="-128"/>
                <a:ea typeface="MS Gothic" panose="020B0609070205080204" pitchFamily="49" charset="-128"/>
              </a:rPr>
              <a:t> 잘 </a:t>
            </a:r>
            <a:r>
              <a:rPr lang="en-US" sz="2000" b="1" dirty="0" err="1">
                <a:solidFill>
                  <a:srgbClr val="000000"/>
                </a:solidFill>
                <a:latin typeface="MS Gothic" panose="020B0609070205080204" pitchFamily="49" charset="-128"/>
                <a:ea typeface="MS Gothic" panose="020B0609070205080204" pitchFamily="49" charset="-128"/>
              </a:rPr>
              <a:t>몰라서</a:t>
            </a:r>
            <a:r>
              <a:rPr lang="en-US" sz="2000" b="1" dirty="0">
                <a:solidFill>
                  <a:srgbClr val="000000"/>
                </a:solidFill>
                <a:latin typeface="MS Gothic" panose="020B0609070205080204" pitchFamily="49" charset="-128"/>
                <a:ea typeface="MS Gothic" panose="020B0609070205080204" pitchFamily="49" charset="-128"/>
              </a:rPr>
              <a:t> </a:t>
            </a:r>
            <a:r>
              <a:rPr lang="en-US" sz="2000" b="1" dirty="0" err="1">
                <a:solidFill>
                  <a:srgbClr val="000000"/>
                </a:solidFill>
                <a:latin typeface="MS Gothic" panose="020B0609070205080204" pitchFamily="49" charset="-128"/>
                <a:ea typeface="MS Gothic" panose="020B0609070205080204" pitchFamily="49" charset="-128"/>
              </a:rPr>
              <a:t>다소</a:t>
            </a:r>
            <a:r>
              <a:rPr lang="en-US" sz="2000" b="1" dirty="0">
                <a:solidFill>
                  <a:srgbClr val="000000"/>
                </a:solidFill>
                <a:latin typeface="MS Gothic" panose="020B0609070205080204" pitchFamily="49" charset="-128"/>
                <a:ea typeface="MS Gothic" panose="020B0609070205080204" pitchFamily="49" charset="-128"/>
              </a:rPr>
              <a:t> </a:t>
            </a:r>
            <a:r>
              <a:rPr lang="en-US" sz="2000" b="1" dirty="0" err="1">
                <a:solidFill>
                  <a:srgbClr val="000000"/>
                </a:solidFill>
                <a:latin typeface="MS Gothic" panose="020B0609070205080204" pitchFamily="49" charset="-128"/>
                <a:ea typeface="MS Gothic" panose="020B0609070205080204" pitchFamily="49" charset="-128"/>
              </a:rPr>
              <a:t>어려움이</a:t>
            </a:r>
            <a:r>
              <a:rPr lang="en-US" sz="2000" b="1" dirty="0">
                <a:solidFill>
                  <a:srgbClr val="000000"/>
                </a:solidFill>
                <a:latin typeface="MS Gothic" panose="020B0609070205080204" pitchFamily="49" charset="-128"/>
                <a:ea typeface="MS Gothic" panose="020B0609070205080204" pitchFamily="49" charset="-128"/>
              </a:rPr>
              <a:t> </a:t>
            </a:r>
            <a:r>
              <a:rPr lang="en-US" sz="2000" b="1" dirty="0" err="1">
                <a:solidFill>
                  <a:srgbClr val="000000"/>
                </a:solidFill>
                <a:latin typeface="MS Gothic" panose="020B0609070205080204" pitchFamily="49" charset="-128"/>
                <a:ea typeface="MS Gothic" panose="020B0609070205080204" pitchFamily="49" charset="-128"/>
              </a:rPr>
              <a:t>있었지만</a:t>
            </a:r>
            <a:r>
              <a:rPr lang="en-US" sz="2000" b="1" dirty="0">
                <a:solidFill>
                  <a:srgbClr val="000000"/>
                </a:solidFill>
                <a:latin typeface="MS Gothic" panose="020B0609070205080204" pitchFamily="49" charset="-128"/>
                <a:ea typeface="MS Gothic" panose="020B0609070205080204" pitchFamily="49" charset="-128"/>
              </a:rPr>
              <a:t>,</a:t>
            </a:r>
            <a:r>
              <a:rPr lang="ko-KR" sz="2000" b="1" dirty="0">
                <a:solidFill>
                  <a:srgbClr val="000000"/>
                </a:solidFill>
                <a:latin typeface="MS Gothic" panose="020B0609070205080204" pitchFamily="49" charset="-128"/>
                <a:ea typeface="Noto Sans KR" panose="020B0200000000000000" charset="-127"/>
              </a:rPr>
              <a:t> </a:t>
            </a:r>
            <a:r>
              <a:rPr lang="en-US" sz="2000" b="1" dirty="0" err="1">
                <a:solidFill>
                  <a:srgbClr val="000000"/>
                </a:solidFill>
                <a:latin typeface="MS Gothic" panose="020B0609070205080204" pitchFamily="49" charset="-128"/>
                <a:ea typeface="MS Gothic" panose="020B0609070205080204" pitchFamily="49" charset="-128"/>
              </a:rPr>
              <a:t>점차</a:t>
            </a:r>
            <a:r>
              <a:rPr lang="ko-KR" sz="2000" b="1" dirty="0">
                <a:solidFill>
                  <a:srgbClr val="000000"/>
                </a:solidFill>
                <a:latin typeface="MS Gothic" panose="020B0609070205080204" pitchFamily="49" charset="-128"/>
                <a:ea typeface="Noto Sans KR" panose="020B0200000000000000" charset="-127"/>
              </a:rPr>
              <a:t> </a:t>
            </a:r>
            <a:r>
              <a:rPr lang="en-US" sz="2000" b="1" dirty="0" err="1">
                <a:solidFill>
                  <a:srgbClr val="000000"/>
                </a:solidFill>
                <a:latin typeface="MS Gothic" panose="020B0609070205080204" pitchFamily="49" charset="-128"/>
                <a:ea typeface="MS Gothic" panose="020B0609070205080204" pitchFamily="49" charset="-128"/>
              </a:rPr>
              <a:t>프로젝트를</a:t>
            </a:r>
            <a:r>
              <a:rPr lang="en-US" sz="2000" b="1" dirty="0">
                <a:solidFill>
                  <a:srgbClr val="000000"/>
                </a:solidFill>
                <a:latin typeface="MS Gothic" panose="020B0609070205080204" pitchFamily="49" charset="-128"/>
                <a:ea typeface="MS Gothic" panose="020B0609070205080204" pitchFamily="49" charset="-128"/>
              </a:rPr>
              <a:t> </a:t>
            </a:r>
            <a:r>
              <a:rPr lang="en-US" sz="2000" b="1" dirty="0" err="1">
                <a:solidFill>
                  <a:srgbClr val="000000"/>
                </a:solidFill>
                <a:latin typeface="MS Gothic" panose="020B0609070205080204" pitchFamily="49" charset="-128"/>
                <a:ea typeface="MS Gothic" panose="020B0609070205080204" pitchFamily="49" charset="-128"/>
              </a:rPr>
              <a:t>진행하면서</a:t>
            </a:r>
            <a:r>
              <a:rPr lang="en-US" sz="2000" b="1" dirty="0">
                <a:solidFill>
                  <a:srgbClr val="000000"/>
                </a:solidFill>
                <a:latin typeface="MS Gothic" panose="020B0609070205080204" pitchFamily="49" charset="-128"/>
                <a:ea typeface="MS Gothic" panose="020B0609070205080204" pitchFamily="49" charset="-128"/>
              </a:rPr>
              <a:t>, </a:t>
            </a:r>
            <a:r>
              <a:rPr lang="en-US" sz="2000" b="1" dirty="0" err="1">
                <a:solidFill>
                  <a:srgbClr val="000000"/>
                </a:solidFill>
                <a:latin typeface="MS Gothic" panose="020B0609070205080204" pitchFamily="49" charset="-128"/>
                <a:ea typeface="MS Gothic" panose="020B0609070205080204" pitchFamily="49" charset="-128"/>
              </a:rPr>
              <a:t>흐름을</a:t>
            </a:r>
            <a:r>
              <a:rPr lang="en-US" sz="2000" b="1" dirty="0">
                <a:solidFill>
                  <a:srgbClr val="000000"/>
                </a:solidFill>
                <a:latin typeface="MS Gothic" panose="020B0609070205080204" pitchFamily="49" charset="-128"/>
                <a:ea typeface="MS Gothic" panose="020B0609070205080204" pitchFamily="49" charset="-128"/>
              </a:rPr>
              <a:t> </a:t>
            </a:r>
            <a:r>
              <a:rPr lang="en-US" sz="2000" b="1" dirty="0" err="1">
                <a:solidFill>
                  <a:srgbClr val="000000"/>
                </a:solidFill>
                <a:latin typeface="MS Gothic" panose="020B0609070205080204" pitchFamily="49" charset="-128"/>
                <a:ea typeface="MS Gothic" panose="020B0609070205080204" pitchFamily="49" charset="-128"/>
              </a:rPr>
              <a:t>잡을</a:t>
            </a:r>
            <a:r>
              <a:rPr lang="en-US" sz="2000" b="1" dirty="0">
                <a:solidFill>
                  <a:srgbClr val="000000"/>
                </a:solidFill>
                <a:latin typeface="MS Gothic" panose="020B0609070205080204" pitchFamily="49" charset="-128"/>
                <a:ea typeface="MS Gothic" panose="020B0609070205080204" pitchFamily="49" charset="-128"/>
              </a:rPr>
              <a:t> 수 </a:t>
            </a:r>
            <a:r>
              <a:rPr lang="en-US" sz="2000" b="1" dirty="0" err="1">
                <a:solidFill>
                  <a:srgbClr val="000000"/>
                </a:solidFill>
                <a:latin typeface="MS Gothic" panose="020B0609070205080204" pitchFamily="49" charset="-128"/>
                <a:ea typeface="MS Gothic" panose="020B0609070205080204" pitchFamily="49" charset="-128"/>
              </a:rPr>
              <a:t>있게</a:t>
            </a:r>
            <a:r>
              <a:rPr lang="ko-KR" sz="2000" b="1" dirty="0">
                <a:solidFill>
                  <a:srgbClr val="000000"/>
                </a:solidFill>
                <a:latin typeface="MS Gothic" panose="020B0609070205080204" pitchFamily="49" charset="-128"/>
                <a:ea typeface="Noto Sans KR" panose="020B0200000000000000" charset="-127"/>
              </a:rPr>
              <a:t> </a:t>
            </a:r>
            <a:r>
              <a:rPr lang="en-US" sz="2000" b="1" dirty="0" err="1">
                <a:solidFill>
                  <a:srgbClr val="000000"/>
                </a:solidFill>
                <a:latin typeface="MS Gothic" panose="020B0609070205080204" pitchFamily="49" charset="-128"/>
                <a:ea typeface="MS Gothic" panose="020B0609070205080204" pitchFamily="49" charset="-128"/>
              </a:rPr>
              <a:t>되었고</a:t>
            </a:r>
            <a:r>
              <a:rPr lang="en-US" sz="2000" b="1" dirty="0">
                <a:solidFill>
                  <a:srgbClr val="000000"/>
                </a:solidFill>
                <a:latin typeface="MS Gothic" panose="020B0609070205080204" pitchFamily="49" charset="-128"/>
                <a:ea typeface="MS Gothic" panose="020B0609070205080204" pitchFamily="49" charset="-128"/>
              </a:rPr>
              <a:t>,</a:t>
            </a:r>
            <a:r>
              <a:rPr lang="ko-KR" sz="2000" b="1" dirty="0">
                <a:solidFill>
                  <a:srgbClr val="000000"/>
                </a:solidFill>
                <a:latin typeface="MS Gothic" panose="020B0609070205080204" pitchFamily="49" charset="-128"/>
                <a:ea typeface="Noto Sans KR" panose="020B0200000000000000" charset="-127"/>
              </a:rPr>
              <a:t> </a:t>
            </a:r>
            <a:r>
              <a:rPr lang="en-US" sz="2000" b="1" dirty="0" err="1">
                <a:solidFill>
                  <a:srgbClr val="000000"/>
                </a:solidFill>
                <a:latin typeface="MS Gothic" panose="020B0609070205080204" pitchFamily="49" charset="-128"/>
                <a:ea typeface="MS Gothic" panose="020B0609070205080204" pitchFamily="49" charset="-128"/>
              </a:rPr>
              <a:t>프로젝트</a:t>
            </a:r>
            <a:r>
              <a:rPr lang="ko-KR" sz="2000" b="1" dirty="0">
                <a:solidFill>
                  <a:srgbClr val="000000"/>
                </a:solidFill>
                <a:latin typeface="MS Gothic" panose="020B0609070205080204" pitchFamily="49" charset="-128"/>
                <a:ea typeface="Noto Sans KR" panose="020B0200000000000000" charset="-127"/>
              </a:rPr>
              <a:t> </a:t>
            </a:r>
            <a:r>
              <a:rPr lang="en-US" sz="2000" b="1" dirty="0" err="1">
                <a:solidFill>
                  <a:srgbClr val="000000"/>
                </a:solidFill>
                <a:latin typeface="MS Gothic" panose="020B0609070205080204" pitchFamily="49" charset="-128"/>
                <a:ea typeface="MS Gothic" panose="020B0609070205080204" pitchFamily="49" charset="-128"/>
              </a:rPr>
              <a:t>중후반부터는</a:t>
            </a:r>
            <a:r>
              <a:rPr lang="en-US" sz="2000" b="1" dirty="0">
                <a:solidFill>
                  <a:srgbClr val="000000"/>
                </a:solidFill>
                <a:latin typeface="MS Gothic" panose="020B0609070205080204" pitchFamily="49" charset="-128"/>
                <a:ea typeface="MS Gothic" panose="020B0609070205080204" pitchFamily="49" charset="-128"/>
              </a:rPr>
              <a:t> </a:t>
            </a:r>
            <a:r>
              <a:rPr lang="en-US" sz="2000" b="1" dirty="0" err="1">
                <a:solidFill>
                  <a:srgbClr val="000000"/>
                </a:solidFill>
                <a:latin typeface="MS Gothic" panose="020B0609070205080204" pitchFamily="49" charset="-128"/>
                <a:ea typeface="MS Gothic" panose="020B0609070205080204" pitchFamily="49" charset="-128"/>
              </a:rPr>
              <a:t>맡은</a:t>
            </a:r>
            <a:r>
              <a:rPr lang="en-US" sz="2000" b="1" dirty="0">
                <a:solidFill>
                  <a:srgbClr val="000000"/>
                </a:solidFill>
                <a:latin typeface="MS Gothic" panose="020B0609070205080204" pitchFamily="49" charset="-128"/>
                <a:ea typeface="MS Gothic" panose="020B0609070205080204" pitchFamily="49" charset="-128"/>
              </a:rPr>
              <a:t> </a:t>
            </a:r>
            <a:r>
              <a:rPr lang="en-US" sz="2000" b="1" dirty="0" err="1">
                <a:solidFill>
                  <a:srgbClr val="000000"/>
                </a:solidFill>
                <a:latin typeface="MS Gothic" panose="020B0609070205080204" pitchFamily="49" charset="-128"/>
                <a:ea typeface="MS Gothic" panose="020B0609070205080204" pitchFamily="49" charset="-128"/>
              </a:rPr>
              <a:t>파트의</a:t>
            </a:r>
            <a:r>
              <a:rPr lang="en-US" sz="2000" b="1" dirty="0">
                <a:solidFill>
                  <a:srgbClr val="000000"/>
                </a:solidFill>
                <a:latin typeface="MS Gothic" panose="020B0609070205080204" pitchFamily="49" charset="-128"/>
                <a:ea typeface="MS Gothic" panose="020B0609070205080204" pitchFamily="49" charset="-128"/>
              </a:rPr>
              <a:t> </a:t>
            </a:r>
            <a:r>
              <a:rPr lang="en-US" sz="2000" b="1" dirty="0" err="1">
                <a:solidFill>
                  <a:srgbClr val="000000"/>
                </a:solidFill>
                <a:latin typeface="MS Gothic" panose="020B0609070205080204" pitchFamily="49" charset="-128"/>
                <a:ea typeface="MS Gothic" panose="020B0609070205080204" pitchFamily="49" charset="-128"/>
              </a:rPr>
              <a:t>작업을</a:t>
            </a:r>
            <a:r>
              <a:rPr lang="en-US" sz="2000" b="1" dirty="0">
                <a:solidFill>
                  <a:srgbClr val="000000"/>
                </a:solidFill>
                <a:latin typeface="MS Gothic" panose="020B0609070205080204" pitchFamily="49" charset="-128"/>
                <a:ea typeface="MS Gothic" panose="020B0609070205080204" pitchFamily="49" charset="-128"/>
              </a:rPr>
              <a:t> 잘</a:t>
            </a:r>
            <a:r>
              <a:rPr lang="ko-KR" sz="2000" b="1" dirty="0">
                <a:solidFill>
                  <a:srgbClr val="000000"/>
                </a:solidFill>
                <a:latin typeface="MS Gothic" panose="020B0609070205080204" pitchFamily="49" charset="-128"/>
                <a:ea typeface="Noto Sans KR" panose="020B0200000000000000" charset="-127"/>
              </a:rPr>
              <a:t> </a:t>
            </a:r>
            <a:r>
              <a:rPr lang="en-US" sz="2000" b="1" dirty="0" err="1">
                <a:solidFill>
                  <a:srgbClr val="000000"/>
                </a:solidFill>
                <a:latin typeface="MS Gothic" panose="020B0609070205080204" pitchFamily="49" charset="-128"/>
                <a:ea typeface="MS Gothic" panose="020B0609070205080204" pitchFamily="49" charset="-128"/>
              </a:rPr>
              <a:t>마무리할</a:t>
            </a:r>
            <a:r>
              <a:rPr lang="en-US" sz="2000" b="1" dirty="0">
                <a:solidFill>
                  <a:srgbClr val="000000"/>
                </a:solidFill>
                <a:latin typeface="MS Gothic" panose="020B0609070205080204" pitchFamily="49" charset="-128"/>
                <a:ea typeface="MS Gothic" panose="020B0609070205080204" pitchFamily="49" charset="-128"/>
              </a:rPr>
              <a:t> 수 </a:t>
            </a:r>
            <a:r>
              <a:rPr lang="en-US" sz="2000" b="1" dirty="0" err="1">
                <a:solidFill>
                  <a:srgbClr val="000000"/>
                </a:solidFill>
                <a:latin typeface="MS Gothic" panose="020B0609070205080204" pitchFamily="49" charset="-128"/>
                <a:ea typeface="MS Gothic" panose="020B0609070205080204" pitchFamily="49" charset="-128"/>
              </a:rPr>
              <a:t>있어서</a:t>
            </a:r>
            <a:r>
              <a:rPr lang="en-US" sz="2000" b="1" dirty="0">
                <a:solidFill>
                  <a:srgbClr val="000000"/>
                </a:solidFill>
                <a:latin typeface="MS Gothic" panose="020B0609070205080204" pitchFamily="49" charset="-128"/>
                <a:ea typeface="MS Gothic" panose="020B0609070205080204" pitchFamily="49" charset="-128"/>
              </a:rPr>
              <a:t>,</a:t>
            </a:r>
            <a:r>
              <a:rPr lang="ko-KR" sz="2000" b="1" dirty="0">
                <a:solidFill>
                  <a:srgbClr val="000000"/>
                </a:solidFill>
                <a:latin typeface="MS Gothic" panose="020B0609070205080204" pitchFamily="49" charset="-128"/>
                <a:ea typeface="Noto Sans KR" panose="020B0200000000000000" charset="-127"/>
              </a:rPr>
              <a:t> </a:t>
            </a:r>
            <a:r>
              <a:rPr lang="en-US" sz="2000" b="1" dirty="0">
                <a:solidFill>
                  <a:srgbClr val="000000"/>
                </a:solidFill>
                <a:latin typeface="MS Gothic" panose="020B0609070205080204" pitchFamily="49" charset="-128"/>
                <a:ea typeface="MS Gothic" panose="020B0609070205080204" pitchFamily="49" charset="-128"/>
              </a:rPr>
              <a:t>또 </a:t>
            </a:r>
            <a:r>
              <a:rPr lang="en-US" sz="2000" b="1" dirty="0" err="1">
                <a:solidFill>
                  <a:srgbClr val="000000"/>
                </a:solidFill>
                <a:latin typeface="MS Gothic" panose="020B0609070205080204" pitchFamily="49" charset="-128"/>
                <a:ea typeface="MS Gothic" panose="020B0609070205080204" pitchFamily="49" charset="-128"/>
              </a:rPr>
              <a:t>다른</a:t>
            </a:r>
            <a:r>
              <a:rPr lang="en-US" sz="2000" b="1" dirty="0">
                <a:solidFill>
                  <a:srgbClr val="000000"/>
                </a:solidFill>
                <a:latin typeface="MS Gothic" panose="020B0609070205080204" pitchFamily="49" charset="-128"/>
                <a:ea typeface="MS Gothic" panose="020B0609070205080204" pitchFamily="49" charset="-128"/>
              </a:rPr>
              <a:t> </a:t>
            </a:r>
            <a:r>
              <a:rPr lang="en-US" sz="2000" b="1" dirty="0" err="1">
                <a:solidFill>
                  <a:srgbClr val="000000"/>
                </a:solidFill>
                <a:latin typeface="MS Gothic" panose="020B0609070205080204" pitchFamily="49" charset="-128"/>
                <a:ea typeface="MS Gothic" panose="020B0609070205080204" pitchFamily="49" charset="-128"/>
              </a:rPr>
              <a:t>면에서</a:t>
            </a:r>
            <a:r>
              <a:rPr lang="en-US" sz="2000" b="1" dirty="0">
                <a:solidFill>
                  <a:srgbClr val="000000"/>
                </a:solidFill>
                <a:latin typeface="MS Gothic" panose="020B0609070205080204" pitchFamily="49" charset="-128"/>
                <a:ea typeface="MS Gothic" panose="020B0609070205080204" pitchFamily="49" charset="-128"/>
              </a:rPr>
              <a:t>, </a:t>
            </a:r>
            <a:r>
              <a:rPr lang="en-US" sz="2000" b="1" dirty="0" err="1">
                <a:solidFill>
                  <a:srgbClr val="000000"/>
                </a:solidFill>
                <a:latin typeface="MS Gothic" panose="020B0609070205080204" pitchFamily="49" charset="-128"/>
                <a:ea typeface="MS Gothic" panose="020B0609070205080204" pitchFamily="49" charset="-128"/>
              </a:rPr>
              <a:t>색다른</a:t>
            </a:r>
            <a:r>
              <a:rPr lang="en-US" sz="2000" b="1" dirty="0">
                <a:solidFill>
                  <a:srgbClr val="000000"/>
                </a:solidFill>
                <a:latin typeface="MS Gothic" panose="020B0609070205080204" pitchFamily="49" charset="-128"/>
                <a:ea typeface="MS Gothic" panose="020B0609070205080204" pitchFamily="49" charset="-128"/>
              </a:rPr>
              <a:t> </a:t>
            </a:r>
            <a:r>
              <a:rPr lang="en-US" sz="2000" b="1" dirty="0" err="1">
                <a:solidFill>
                  <a:srgbClr val="000000"/>
                </a:solidFill>
                <a:latin typeface="MS Gothic" panose="020B0609070205080204" pitchFamily="49" charset="-128"/>
                <a:ea typeface="MS Gothic" panose="020B0609070205080204" pitchFamily="49" charset="-128"/>
              </a:rPr>
              <a:t>경험을</a:t>
            </a:r>
            <a:r>
              <a:rPr lang="en-US" sz="2000" b="1" dirty="0">
                <a:solidFill>
                  <a:srgbClr val="000000"/>
                </a:solidFill>
                <a:latin typeface="MS Gothic" panose="020B0609070205080204" pitchFamily="49" charset="-128"/>
                <a:ea typeface="MS Gothic" panose="020B0609070205080204" pitchFamily="49" charset="-128"/>
              </a:rPr>
              <a:t> 할 수 </a:t>
            </a:r>
            <a:r>
              <a:rPr lang="en-US" sz="2000" b="1" dirty="0" err="1">
                <a:solidFill>
                  <a:srgbClr val="000000"/>
                </a:solidFill>
                <a:latin typeface="MS Gothic" panose="020B0609070205080204" pitchFamily="49" charset="-128"/>
                <a:ea typeface="MS Gothic" panose="020B0609070205080204" pitchFamily="49" charset="-128"/>
              </a:rPr>
              <a:t>있었습니다</a:t>
            </a:r>
            <a:r>
              <a:rPr lang="en-US" sz="2000" b="1" dirty="0">
                <a:solidFill>
                  <a:srgbClr val="000000"/>
                </a:solidFill>
                <a:latin typeface="MS Gothic" panose="020B0609070205080204" pitchFamily="49" charset="-128"/>
                <a:ea typeface="MS Gothic" panose="020B0609070205080204" pitchFamily="49" charset="-128"/>
              </a:rPr>
              <a:t>.</a:t>
            </a:r>
            <a:endParaRPr lang="ko-KR" altLang="en-US" sz="1800" b="1" dirty="0">
              <a:latin typeface="MS Gothic" panose="020B0609070205080204" pitchFamily="49" charset="-128"/>
              <a:ea typeface="Noto Sans KR" panose="020B0200000000000000" charset="-127"/>
            </a:endParaRPr>
          </a:p>
        </p:txBody>
      </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905510" y="3556635"/>
            <a:ext cx="7087235" cy="5777865"/>
            <a:chOff x="905510" y="3556635"/>
            <a:chExt cx="7087235" cy="5777865"/>
          </a:xfrm>
        </p:grpSpPr>
        <p:sp>
          <p:nvSpPr>
            <p:cNvPr id="5" name="Freeform 5"/>
            <p:cNvSpPr/>
            <p:nvPr/>
          </p:nvSpPr>
          <p:spPr>
            <a:xfrm>
              <a:off x="905510" y="3556635"/>
              <a:ext cx="7087235" cy="5777865"/>
            </a:xfrm>
            <a:custGeom>
              <a:avLst/>
              <a:gdLst/>
              <a:ahLst/>
              <a:cxnLst/>
              <a:rect l="l" t="t" r="r" b="b"/>
              <a:pathLst>
                <a:path w="2585364" h="2107829">
                  <a:moveTo>
                    <a:pt x="0" y="0"/>
                  </a:moveTo>
                  <a:lnTo>
                    <a:pt x="2585364" y="0"/>
                  </a:lnTo>
                  <a:lnTo>
                    <a:pt x="2585364" y="2107829"/>
                  </a:lnTo>
                  <a:lnTo>
                    <a:pt x="0" y="2107829"/>
                  </a:lnTo>
                  <a:close/>
                </a:path>
              </a:pathLst>
            </a:custGeom>
            <a:solidFill>
              <a:srgbClr val="FFFFFF"/>
            </a:solidFill>
          </p:spPr>
        </p:sp>
      </p:grpSp>
      <p:grpSp>
        <p:nvGrpSpPr>
          <p:cNvPr id="6" name="Group 6"/>
          <p:cNvGrpSpPr/>
          <p:nvPr/>
        </p:nvGrpSpPr>
        <p:grpSpPr>
          <a:xfrm>
            <a:off x="932815" y="964565"/>
            <a:ext cx="16424910" cy="1919605"/>
            <a:chOff x="932815" y="964565"/>
            <a:chExt cx="16424910" cy="1919605"/>
          </a:xfrm>
        </p:grpSpPr>
        <p:sp>
          <p:nvSpPr>
            <p:cNvPr id="7" name="Freeform 7"/>
            <p:cNvSpPr>
              <a:spLocks/>
            </p:cNvSpPr>
            <p:nvPr/>
          </p:nvSpPr>
          <p:spPr>
            <a:xfrm>
              <a:off x="932815" y="964565"/>
              <a:ext cx="16425545" cy="1920240"/>
            </a:xfrm>
            <a:custGeom>
              <a:avLst/>
              <a:gdLst>
                <a:gd name="TX0" fmla="*/ 0 w 5991963"/>
                <a:gd name="TY0" fmla="*/ 0 h 700220"/>
                <a:gd name="TX1" fmla="*/ 5991962 w 5991963"/>
                <a:gd name="TY1" fmla="*/ 0 h 700220"/>
                <a:gd name="TX2" fmla="*/ 5991962 w 5991963"/>
                <a:gd name="TY2" fmla="*/ 700219 h 700220"/>
                <a:gd name="TX3" fmla="*/ 0 w 5991963"/>
                <a:gd name="TY3" fmla="*/ 700219 h 700220"/>
              </a:gdLst>
              <a:ahLst/>
              <a:cxnLst>
                <a:cxn ang="0">
                  <a:pos x="TX0" y="TY0"/>
                </a:cxn>
                <a:cxn ang="0">
                  <a:pos x="TX1" y="TY1"/>
                </a:cxn>
                <a:cxn ang="0">
                  <a:pos x="TX2" y="TY2"/>
                </a:cxn>
                <a:cxn ang="0">
                  <a:pos x="TX3" y="TY3"/>
                </a:cxn>
              </a:cxnLst>
              <a:rect l="l" t="t" r="r" b="b"/>
              <a:pathLst>
                <a:path w="5991963" h="700220">
                  <a:moveTo>
                    <a:pt x="0" y="0"/>
                  </a:moveTo>
                  <a:lnTo>
                    <a:pt x="5991962" y="0"/>
                  </a:lnTo>
                  <a:lnTo>
                    <a:pt x="5991962" y="700219"/>
                  </a:lnTo>
                  <a:lnTo>
                    <a:pt x="0" y="700219"/>
                  </a:lnTo>
                  <a:close/>
                </a:path>
              </a:pathLst>
            </a:custGeom>
            <a:solidFill>
              <a:srgbClr val="FFFFFF"/>
            </a:solidFill>
          </p:spPr>
          <p:txBody>
            <a:bodyPr vert="horz" wrap="square" lIns="0" tIns="0" rIns="0" bIns="0" anchor="t">
              <a:noAutofit/>
            </a:bodyPr>
            <a:lstStyle/>
            <a:p>
              <a:pPr marL="0" indent="0"/>
              <a:endParaRPr lang="ko-KR" altLang="en-US"/>
            </a:p>
          </p:txBody>
        </p:sp>
      </p:grpSp>
      <p:sp>
        <p:nvSpPr>
          <p:cNvPr id="8" name="Freeform 8"/>
          <p:cNvSpPr/>
          <p:nvPr/>
        </p:nvSpPr>
        <p:spPr>
          <a:xfrm>
            <a:off x="-517525" y="389255"/>
            <a:ext cx="3927475" cy="1392555"/>
          </a:xfrm>
          <a:custGeom>
            <a:avLst/>
            <a:gdLst/>
            <a:ahLst/>
            <a:cxnLst/>
            <a:rect l="l" t="t" r="r" b="b"/>
            <a:pathLst>
              <a:path w="3927179" h="1392364">
                <a:moveTo>
                  <a:pt x="0" y="0"/>
                </a:moveTo>
                <a:lnTo>
                  <a:pt x="3927179" y="0"/>
                </a:lnTo>
                <a:lnTo>
                  <a:pt x="3927179" y="1392363"/>
                </a:lnTo>
                <a:lnTo>
                  <a:pt x="0" y="1392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4826615" y="8505190"/>
            <a:ext cx="3927475" cy="1392555"/>
          </a:xfrm>
          <a:custGeom>
            <a:avLst/>
            <a:gdLst/>
            <a:ahLst/>
            <a:cxnLst/>
            <a:rect l="l" t="t" r="r" b="b"/>
            <a:pathLst>
              <a:path w="3927179" h="1392364">
                <a:moveTo>
                  <a:pt x="0" y="0"/>
                </a:moveTo>
                <a:lnTo>
                  <a:pt x="3927179" y="0"/>
                </a:lnTo>
                <a:lnTo>
                  <a:pt x="3927179" y="1392363"/>
                </a:lnTo>
                <a:lnTo>
                  <a:pt x="0" y="1392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1994535" y="5619750"/>
            <a:ext cx="441325" cy="633095"/>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6461760" y="4510405"/>
            <a:ext cx="441325" cy="633095"/>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a:spLocks/>
          </p:cNvSpPr>
          <p:nvPr/>
        </p:nvSpPr>
        <p:spPr>
          <a:xfrm>
            <a:off x="3369945" y="3937000"/>
            <a:ext cx="4949825" cy="5017770"/>
          </a:xfrm>
          <a:custGeom>
            <a:avLst/>
            <a:gdLst>
              <a:gd name="TX0" fmla="*/ 0 w 4949217"/>
              <a:gd name="TY0" fmla="*/ 0 h 5017326"/>
              <a:gd name="TX1" fmla="*/ 4949216 w 4949217"/>
              <a:gd name="TY1" fmla="*/ 0 h 5017326"/>
              <a:gd name="TX2" fmla="*/ 4949216 w 4949217"/>
              <a:gd name="TY2" fmla="*/ 5017324 h 5017326"/>
              <a:gd name="TX3" fmla="*/ 0 w 4949217"/>
              <a:gd name="TY3" fmla="*/ 5017324 h 5017326"/>
              <a:gd name="TX4" fmla="*/ 0 w 4949217"/>
              <a:gd name="TY4" fmla="*/ 0 h 5017326"/>
            </a:gdLst>
            <a:ahLst/>
            <a:cxnLst>
              <a:cxn ang="0">
                <a:pos x="TX0" y="TY0"/>
              </a:cxn>
              <a:cxn ang="0">
                <a:pos x="TX1" y="TY1"/>
              </a:cxn>
              <a:cxn ang="0">
                <a:pos x="TX2" y="TY2"/>
              </a:cxn>
              <a:cxn ang="0">
                <a:pos x="TX3" y="TY3"/>
              </a:cxn>
              <a:cxn ang="0">
                <a:pos x="TX4" y="TY4"/>
              </a:cxn>
            </a:cxnLst>
            <a:rect l="l" t="t" r="r" b="b"/>
            <a:pathLst>
              <a:path w="4949217" h="5017326">
                <a:moveTo>
                  <a:pt x="0" y="0"/>
                </a:moveTo>
                <a:lnTo>
                  <a:pt x="4949216" y="0"/>
                </a:lnTo>
                <a:lnTo>
                  <a:pt x="4949216" y="5017324"/>
                </a:lnTo>
                <a:lnTo>
                  <a:pt x="0" y="5017324"/>
                </a:lnTo>
                <a:lnTo>
                  <a:pt x="0" y="0"/>
                </a:lnTo>
                <a:close/>
              </a:path>
            </a:pathLst>
          </a:custGeom>
          <a:blipFill rotWithShape="1">
            <a:blip r:embed="rId6" cstate="print">
              <a:extLst>
                <a:ext uri="{28A0092B-C50C-407E-A947-70E740481C1C}">
                  <a14:useLocalDpi xmlns:a14="http://schemas.microsoft.com/office/drawing/2010/main" val="0"/>
                </a:ext>
              </a:extLst>
            </a:blip>
            <a:stretch>
              <a:fillRect/>
            </a:stretch>
          </a:blipFill>
        </p:spPr>
        <p:txBody>
          <a:bodyPr vert="horz" wrap="square" lIns="0" tIns="0" rIns="0" bIns="0" anchor="t">
            <a:noAutofit/>
          </a:bodyPr>
          <a:lstStyle/>
          <a:p>
            <a:pPr marL="0" indent="0"/>
            <a:endParaRPr lang="ko-KR" altLang="en-US"/>
          </a:p>
        </p:txBody>
      </p:sp>
      <p:sp>
        <p:nvSpPr>
          <p:cNvPr id="13" name="TextBox 13"/>
          <p:cNvSpPr txBox="1"/>
          <p:nvPr/>
        </p:nvSpPr>
        <p:spPr>
          <a:xfrm>
            <a:off x="3928110" y="1237615"/>
            <a:ext cx="10200640" cy="1381125"/>
          </a:xfrm>
          <a:prstGeom prst="rect">
            <a:avLst/>
          </a:prstGeom>
        </p:spPr>
        <p:txBody>
          <a:bodyPr lIns="0" tIns="0" rIns="0" bIns="0" rtlCol="0" anchor="t">
            <a:spAutoFit/>
          </a:bodyPr>
          <a:lstStyle/>
          <a:p>
            <a:pPr algn="ctr">
              <a:lnSpc>
                <a:spcPts val="10800"/>
              </a:lnSpc>
            </a:pPr>
            <a:r>
              <a:rPr lang="en-US" sz="9000" dirty="0" err="1">
                <a:solidFill>
                  <a:srgbClr val="003EA8"/>
                </a:solidFill>
                <a:latin typeface="Noto Sans KR" panose="020B0200000000000000" charset="-127"/>
                <a:ea typeface="Noto Sans KR" panose="020B0200000000000000" charset="-127"/>
              </a:rPr>
              <a:t>감사합니다</a:t>
            </a:r>
            <a:r>
              <a:rPr lang="en-US" sz="9000" dirty="0">
                <a:solidFill>
                  <a:srgbClr val="003EA8"/>
                </a:solidFill>
                <a:latin typeface="Noto Sans KR" panose="020B0200000000000000" charset="-127"/>
                <a:ea typeface="Noto Sans KR" panose="020B0200000000000000" charset="-127"/>
              </a:rPr>
              <a:t>.</a:t>
            </a:r>
          </a:p>
        </p:txBody>
      </p:sp>
      <p:grpSp>
        <p:nvGrpSpPr>
          <p:cNvPr id="14" name="Group 14"/>
          <p:cNvGrpSpPr/>
          <p:nvPr/>
        </p:nvGrpSpPr>
        <p:grpSpPr>
          <a:xfrm>
            <a:off x="8763000" y="3543300"/>
            <a:ext cx="7943850" cy="4266882"/>
            <a:chOff x="8933815" y="3248978"/>
            <a:chExt cx="7943850" cy="4266882"/>
          </a:xfrm>
        </p:grpSpPr>
        <p:sp>
          <p:nvSpPr>
            <p:cNvPr id="17" name="TextBox 17"/>
            <p:cNvSpPr txBox="1">
              <a:spLocks/>
            </p:cNvSpPr>
            <p:nvPr/>
          </p:nvSpPr>
          <p:spPr>
            <a:xfrm>
              <a:off x="8933815" y="4551680"/>
              <a:ext cx="7748905" cy="594995"/>
            </a:xfrm>
            <a:prstGeom prst="rect">
              <a:avLst/>
            </a:prstGeom>
          </p:spPr>
          <p:txBody>
            <a:bodyPr vert="horz" wrap="square" lIns="0" tIns="0" rIns="0" bIns="0" numCol="1" rtlCol="1" anchor="t">
              <a:spAutoFit/>
            </a:bodyPr>
            <a:lstStyle/>
            <a:p>
              <a:pPr marL="0" indent="0" algn="ctr" latinLnBrk="0">
                <a:lnSpc>
                  <a:spcPts val="4900"/>
                </a:lnSpc>
                <a:buFontTx/>
                <a:buNone/>
              </a:pPr>
              <a:r>
                <a:rPr lang="en-US" sz="3500" dirty="0" err="1">
                  <a:solidFill>
                    <a:srgbClr val="003EA8"/>
                  </a:solidFill>
                  <a:ea typeface="Noto Sans KR" panose="020B0200000000000000" charset="-127"/>
                </a:rPr>
                <a:t>이메일</a:t>
              </a:r>
              <a:endParaRPr lang="ko-KR" altLang="en-US" sz="3500" dirty="0">
                <a:solidFill>
                  <a:srgbClr val="003EA8"/>
                </a:solidFill>
                <a:ea typeface="Noto Sans KR" panose="020B0200000000000000" charset="-127"/>
              </a:endParaRPr>
            </a:p>
          </p:txBody>
        </p:sp>
        <p:sp>
          <p:nvSpPr>
            <p:cNvPr id="18" name="TextBox 18"/>
            <p:cNvSpPr txBox="1">
              <a:spLocks/>
            </p:cNvSpPr>
            <p:nvPr/>
          </p:nvSpPr>
          <p:spPr>
            <a:xfrm>
              <a:off x="8933815" y="5200015"/>
              <a:ext cx="7748905" cy="370840"/>
            </a:xfrm>
            <a:prstGeom prst="rect">
              <a:avLst/>
            </a:prstGeom>
          </p:spPr>
          <p:txBody>
            <a:bodyPr vert="horz" wrap="square" lIns="0" tIns="0" rIns="0" bIns="0" numCol="1" rtlCol="1" anchor="t">
              <a:spAutoFit/>
            </a:bodyPr>
            <a:lstStyle/>
            <a:p>
              <a:pPr marL="0" indent="0" algn="ctr" latinLnBrk="0">
                <a:lnSpc>
                  <a:spcPts val="3079"/>
                </a:lnSpc>
                <a:buFontTx/>
                <a:buNone/>
              </a:pPr>
              <a:r>
                <a:rPr lang="en-US" sz="2195" spc="110" dirty="0">
                  <a:solidFill>
                    <a:srgbClr val="000000"/>
                  </a:solidFill>
                  <a:latin typeface="Noto Sans KR" panose="020B0200000000000000" charset="-127"/>
                </a:rPr>
                <a:t>1025farm1124@gmail.com</a:t>
              </a:r>
              <a:endParaRPr lang="ko-KR" altLang="en-US" sz="2195" dirty="0">
                <a:solidFill>
                  <a:srgbClr val="000000"/>
                </a:solidFill>
                <a:latin typeface="Noto Sans KR" panose="020B0200000000000000" charset="-127"/>
              </a:endParaRPr>
            </a:p>
          </p:txBody>
        </p:sp>
        <p:sp>
          <p:nvSpPr>
            <p:cNvPr id="19" name="TextBox 19"/>
            <p:cNvSpPr txBox="1">
              <a:spLocks/>
            </p:cNvSpPr>
            <p:nvPr/>
          </p:nvSpPr>
          <p:spPr>
            <a:xfrm>
              <a:off x="8933815" y="5901690"/>
              <a:ext cx="7748905" cy="594995"/>
            </a:xfrm>
            <a:prstGeom prst="rect">
              <a:avLst/>
            </a:prstGeom>
          </p:spPr>
          <p:txBody>
            <a:bodyPr vert="horz" wrap="square" lIns="0" tIns="0" rIns="0" bIns="0" numCol="1" rtlCol="1" anchor="t">
              <a:spAutoFit/>
            </a:bodyPr>
            <a:lstStyle/>
            <a:p>
              <a:pPr marL="0" indent="0" algn="ctr" latinLnBrk="0">
                <a:lnSpc>
                  <a:spcPts val="4900"/>
                </a:lnSpc>
                <a:buFontTx/>
                <a:buNone/>
              </a:pPr>
              <a:endParaRPr lang="ko-KR" altLang="en-US" sz="3500" dirty="0">
                <a:solidFill>
                  <a:srgbClr val="003EA8"/>
                </a:solidFill>
                <a:ea typeface="Noto Sans KR" panose="020B0200000000000000" charset="-127"/>
              </a:endParaRPr>
            </a:p>
          </p:txBody>
        </p:sp>
        <p:sp>
          <p:nvSpPr>
            <p:cNvPr id="20" name="TextBox 20"/>
            <p:cNvSpPr txBox="1">
              <a:spLocks/>
            </p:cNvSpPr>
            <p:nvPr/>
          </p:nvSpPr>
          <p:spPr>
            <a:xfrm>
              <a:off x="8933815" y="6550025"/>
              <a:ext cx="7748905" cy="370840"/>
            </a:xfrm>
            <a:prstGeom prst="rect">
              <a:avLst/>
            </a:prstGeom>
          </p:spPr>
          <p:txBody>
            <a:bodyPr vert="horz" wrap="square" lIns="0" tIns="0" rIns="0" bIns="0" numCol="1" rtlCol="1" anchor="t">
              <a:spAutoFit/>
            </a:bodyPr>
            <a:lstStyle/>
            <a:p>
              <a:pPr marL="0" indent="0" algn="ctr" latinLnBrk="0">
                <a:lnSpc>
                  <a:spcPts val="3079"/>
                </a:lnSpc>
                <a:buFontTx/>
                <a:buNone/>
              </a:pPr>
              <a:endParaRPr lang="ko-KR" altLang="en-US" sz="2195" dirty="0">
                <a:solidFill>
                  <a:srgbClr val="000000"/>
                </a:solidFill>
                <a:latin typeface="Noto Sans KR" panose="020B0200000000000000" charset="-127"/>
              </a:endParaRPr>
            </a:p>
          </p:txBody>
        </p:sp>
        <p:sp>
          <p:nvSpPr>
            <p:cNvPr id="2" name="TextBox 17">
              <a:extLst>
                <a:ext uri="{FF2B5EF4-FFF2-40B4-BE49-F238E27FC236}">
                  <a16:creationId xmlns:a16="http://schemas.microsoft.com/office/drawing/2014/main" id="{CB798AF9-7886-B94B-3E05-CB1A84C0644C}"/>
                </a:ext>
              </a:extLst>
            </p:cNvPr>
            <p:cNvSpPr txBox="1">
              <a:spLocks/>
            </p:cNvSpPr>
            <p:nvPr/>
          </p:nvSpPr>
          <p:spPr>
            <a:xfrm>
              <a:off x="9031287" y="6920865"/>
              <a:ext cx="7748905" cy="594995"/>
            </a:xfrm>
            <a:prstGeom prst="rect">
              <a:avLst/>
            </a:prstGeom>
          </p:spPr>
          <p:txBody>
            <a:bodyPr vert="horz" wrap="square" lIns="0" tIns="0" rIns="0" bIns="0" numCol="1" rtlCol="1" anchor="t">
              <a:spAutoFit/>
            </a:bodyPr>
            <a:lstStyle/>
            <a:p>
              <a:pPr marL="0" indent="0" algn="ctr" latinLnBrk="0">
                <a:lnSpc>
                  <a:spcPts val="4900"/>
                </a:lnSpc>
                <a:buFontTx/>
                <a:buNone/>
              </a:pPr>
              <a:r>
                <a:rPr lang="en-US" altLang="ko-KR" sz="3500" dirty="0">
                  <a:solidFill>
                    <a:srgbClr val="003EA8"/>
                  </a:solidFill>
                  <a:ea typeface="Noto Sans KR" panose="020B0200000000000000" charset="-127"/>
                </a:rPr>
                <a:t>2023.10.25~2023.11.27</a:t>
              </a:r>
              <a:endParaRPr lang="ko-KR" altLang="en-US" sz="3500" dirty="0">
                <a:solidFill>
                  <a:srgbClr val="003EA8"/>
                </a:solidFill>
                <a:ea typeface="Noto Sans KR" panose="020B0200000000000000" charset="-127"/>
              </a:endParaRPr>
            </a:p>
          </p:txBody>
        </p:sp>
        <p:sp>
          <p:nvSpPr>
            <p:cNvPr id="3" name="TextBox 17">
              <a:extLst>
                <a:ext uri="{FF2B5EF4-FFF2-40B4-BE49-F238E27FC236}">
                  <a16:creationId xmlns:a16="http://schemas.microsoft.com/office/drawing/2014/main" id="{BCC64611-A857-8FEC-BA49-962B68450D3C}"/>
                </a:ext>
              </a:extLst>
            </p:cNvPr>
            <p:cNvSpPr txBox="1">
              <a:spLocks/>
            </p:cNvSpPr>
            <p:nvPr/>
          </p:nvSpPr>
          <p:spPr>
            <a:xfrm>
              <a:off x="8933815" y="6268010"/>
              <a:ext cx="7943850" cy="549509"/>
            </a:xfrm>
            <a:prstGeom prst="rect">
              <a:avLst/>
            </a:prstGeom>
          </p:spPr>
          <p:txBody>
            <a:bodyPr vert="horz" wrap="square" lIns="0" tIns="0" rIns="0" bIns="0" numCol="1" rtlCol="1" anchor="t">
              <a:spAutoFit/>
            </a:bodyPr>
            <a:lstStyle/>
            <a:p>
              <a:pPr marL="0" indent="0" algn="ctr" latinLnBrk="0">
                <a:lnSpc>
                  <a:spcPts val="4900"/>
                </a:lnSpc>
                <a:buFontTx/>
                <a:buNone/>
              </a:pPr>
              <a:r>
                <a:rPr lang="ko-KR" altLang="en-US" sz="2400" dirty="0">
                  <a:solidFill>
                    <a:srgbClr val="003EA8"/>
                  </a:solidFill>
                  <a:ea typeface="Noto Sans KR" panose="020B0200000000000000" charset="-127"/>
                </a:rPr>
                <a:t>정하늘 김나혜 </a:t>
              </a:r>
              <a:r>
                <a:rPr lang="ko-KR" altLang="en-US" sz="2400" dirty="0" err="1">
                  <a:solidFill>
                    <a:srgbClr val="003EA8"/>
                  </a:solidFill>
                  <a:ea typeface="Noto Sans KR" panose="020B0200000000000000" charset="-127"/>
                </a:rPr>
                <a:t>이동주</a:t>
              </a:r>
              <a:r>
                <a:rPr lang="ko-KR" altLang="en-US" sz="2400" dirty="0">
                  <a:solidFill>
                    <a:srgbClr val="003EA8"/>
                  </a:solidFill>
                  <a:ea typeface="Noto Sans KR" panose="020B0200000000000000" charset="-127"/>
                </a:rPr>
                <a:t> </a:t>
              </a:r>
              <a:r>
                <a:rPr lang="ko-KR" altLang="en-US" sz="2400" dirty="0" err="1">
                  <a:solidFill>
                    <a:srgbClr val="003EA8"/>
                  </a:solidFill>
                  <a:ea typeface="Noto Sans KR" panose="020B0200000000000000" charset="-127"/>
                </a:rPr>
                <a:t>남윤상</a:t>
              </a:r>
              <a:r>
                <a:rPr lang="ko-KR" altLang="en-US" sz="2400" dirty="0">
                  <a:solidFill>
                    <a:srgbClr val="003EA8"/>
                  </a:solidFill>
                  <a:ea typeface="Noto Sans KR" panose="020B0200000000000000" charset="-127"/>
                </a:rPr>
                <a:t> 이문희 최영호 김주형 김민지</a:t>
              </a:r>
            </a:p>
          </p:txBody>
        </p:sp>
        <p:sp>
          <p:nvSpPr>
            <p:cNvPr id="21" name="TextBox 17">
              <a:extLst>
                <a:ext uri="{FF2B5EF4-FFF2-40B4-BE49-F238E27FC236}">
                  <a16:creationId xmlns:a16="http://schemas.microsoft.com/office/drawing/2014/main" id="{4FEA30F5-5745-4F9B-B7AA-CDD5C8A327BE}"/>
                </a:ext>
              </a:extLst>
            </p:cNvPr>
            <p:cNvSpPr txBox="1">
              <a:spLocks/>
            </p:cNvSpPr>
            <p:nvPr/>
          </p:nvSpPr>
          <p:spPr>
            <a:xfrm>
              <a:off x="9033510" y="3248978"/>
              <a:ext cx="7748905" cy="594995"/>
            </a:xfrm>
            <a:prstGeom prst="rect">
              <a:avLst/>
            </a:prstGeom>
          </p:spPr>
          <p:txBody>
            <a:bodyPr vert="horz" wrap="square" lIns="0" tIns="0" rIns="0" bIns="0" numCol="1" rtlCol="1" anchor="t">
              <a:spAutoFit/>
            </a:bodyPr>
            <a:lstStyle/>
            <a:p>
              <a:pPr marL="0" indent="0" algn="ctr" latinLnBrk="0">
                <a:lnSpc>
                  <a:spcPts val="4900"/>
                </a:lnSpc>
                <a:buFontTx/>
                <a:buNone/>
              </a:pPr>
              <a:r>
                <a:rPr lang="en-US" altLang="ko-KR" sz="3500" dirty="0">
                  <a:solidFill>
                    <a:srgbClr val="003EA8"/>
                  </a:solidFill>
                  <a:ea typeface="Noto Sans KR" panose="020B0200000000000000" charset="-127"/>
                </a:rPr>
                <a:t>Tester</a:t>
              </a:r>
              <a:r>
                <a:rPr lang="ko-KR" altLang="en-US" sz="3500" dirty="0">
                  <a:solidFill>
                    <a:srgbClr val="003EA8"/>
                  </a:solidFill>
                  <a:ea typeface="Noto Sans KR" panose="020B0200000000000000" charset="-127"/>
                </a:rPr>
                <a:t> 계정</a:t>
              </a:r>
            </a:p>
          </p:txBody>
        </p:sp>
        <p:sp>
          <p:nvSpPr>
            <p:cNvPr id="22" name="TextBox 18">
              <a:extLst>
                <a:ext uri="{FF2B5EF4-FFF2-40B4-BE49-F238E27FC236}">
                  <a16:creationId xmlns:a16="http://schemas.microsoft.com/office/drawing/2014/main" id="{9E44F79F-2F40-4A4F-B442-53BD34ABEBF1}"/>
                </a:ext>
              </a:extLst>
            </p:cNvPr>
            <p:cNvSpPr txBox="1">
              <a:spLocks/>
            </p:cNvSpPr>
            <p:nvPr/>
          </p:nvSpPr>
          <p:spPr>
            <a:xfrm>
              <a:off x="9071268" y="3944340"/>
              <a:ext cx="7748905" cy="370840"/>
            </a:xfrm>
            <a:prstGeom prst="rect">
              <a:avLst/>
            </a:prstGeom>
          </p:spPr>
          <p:txBody>
            <a:bodyPr vert="horz" wrap="square" lIns="0" tIns="0" rIns="0" bIns="0" numCol="1" rtlCol="1" anchor="t">
              <a:spAutoFit/>
            </a:bodyPr>
            <a:lstStyle/>
            <a:p>
              <a:pPr marL="0" indent="0" algn="ctr" latinLnBrk="0">
                <a:lnSpc>
                  <a:spcPts val="3079"/>
                </a:lnSpc>
                <a:buFontTx/>
                <a:buNone/>
              </a:pPr>
              <a:r>
                <a:rPr lang="en-US" altLang="ko-KR" sz="2195" spc="110" dirty="0">
                  <a:solidFill>
                    <a:srgbClr val="000000"/>
                  </a:solidFill>
                  <a:latin typeface="Noto Sans KR" panose="020B0200000000000000" charset="-127"/>
                </a:rPr>
                <a:t>Test1</a:t>
              </a:r>
              <a:r>
                <a:rPr lang="ko-KR" altLang="en-US" sz="2195" spc="110" dirty="0">
                  <a:solidFill>
                    <a:srgbClr val="000000"/>
                  </a:solidFill>
                  <a:latin typeface="Noto Sans KR" panose="020B0200000000000000" charset="-127"/>
                </a:rPr>
                <a:t> </a:t>
              </a:r>
              <a:r>
                <a:rPr lang="en-US" altLang="ko-KR" sz="2195" spc="110" dirty="0">
                  <a:solidFill>
                    <a:srgbClr val="000000"/>
                  </a:solidFill>
                  <a:latin typeface="Noto Sans KR" panose="020B0200000000000000" charset="-127"/>
                </a:rPr>
                <a:t>/</a:t>
              </a:r>
              <a:r>
                <a:rPr lang="ko-KR" altLang="en-US" sz="2195" spc="110" dirty="0">
                  <a:solidFill>
                    <a:srgbClr val="000000"/>
                  </a:solidFill>
                  <a:latin typeface="Noto Sans KR" panose="020B0200000000000000" charset="-127"/>
                </a:rPr>
                <a:t> </a:t>
              </a:r>
              <a:r>
                <a:rPr lang="en-US" altLang="ko-KR" sz="2195" spc="110" dirty="0">
                  <a:solidFill>
                    <a:srgbClr val="000000"/>
                  </a:solidFill>
                  <a:latin typeface="Noto Sans KR" panose="020B0200000000000000" charset="-127"/>
                </a:rPr>
                <a:t>1111</a:t>
              </a:r>
              <a:endParaRPr lang="ko-KR" altLang="en-US" sz="2195" dirty="0">
                <a:solidFill>
                  <a:srgbClr val="000000"/>
                </a:solidFill>
                <a:latin typeface="Noto Sans KR" panose="020B0200000000000000" charset="-127"/>
              </a:endParaRPr>
            </a:p>
          </p:txBody>
        </p:sp>
      </p:gr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도형 89">
            <a:extLst>
              <a:ext uri="{FF2B5EF4-FFF2-40B4-BE49-F238E27FC236}">
                <a16:creationId xmlns:a16="http://schemas.microsoft.com/office/drawing/2014/main" id="{C906CAD1-7EA9-06B2-186F-E244B4D1BEF3}"/>
              </a:ext>
            </a:extLst>
          </p:cNvPr>
          <p:cNvSpPr>
            <a:spLocks/>
          </p:cNvSpPr>
          <p:nvPr/>
        </p:nvSpPr>
        <p:spPr>
          <a:xfrm>
            <a:off x="381001" y="4666773"/>
            <a:ext cx="7238999" cy="2477178"/>
          </a:xfrm>
          <a:prstGeom prst="flowChartAlternateProcess">
            <a:avLst/>
          </a:prstGeom>
          <a:solidFill>
            <a:srgbClr val="E5ECF6"/>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hangingPunct="1">
              <a:buFontTx/>
              <a:buNone/>
            </a:pPr>
            <a:endParaRPr lang="ko-KR" altLang="en-US" sz="1800">
              <a:latin typeface="맑은 고딕" charset="0"/>
              <a:ea typeface="맑은 고딕" charset="0"/>
            </a:endParaRPr>
          </a:p>
        </p:txBody>
      </p:sp>
      <p:sp>
        <p:nvSpPr>
          <p:cNvPr id="59" name="도형 112"/>
          <p:cNvSpPr>
            <a:spLocks/>
          </p:cNvSpPr>
          <p:nvPr/>
        </p:nvSpPr>
        <p:spPr>
          <a:xfrm>
            <a:off x="7990722" y="7345680"/>
            <a:ext cx="9971524" cy="2386330"/>
          </a:xfrm>
          <a:prstGeom prst="flowChartAlternateProcess">
            <a:avLst/>
          </a:prstGeom>
          <a:solidFill>
            <a:srgbClr val="E5ECF6"/>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latin typeface="맑은 고딕" charset="0"/>
              <a:ea typeface="맑은 고딕" charset="0"/>
            </a:endParaRPr>
          </a:p>
        </p:txBody>
      </p:sp>
      <p:sp>
        <p:nvSpPr>
          <p:cNvPr id="58" name="도형 111"/>
          <p:cNvSpPr>
            <a:spLocks/>
          </p:cNvSpPr>
          <p:nvPr/>
        </p:nvSpPr>
        <p:spPr>
          <a:xfrm>
            <a:off x="414395" y="7346315"/>
            <a:ext cx="7205605" cy="2386330"/>
          </a:xfrm>
          <a:prstGeom prst="flowChartAlternateProcess">
            <a:avLst/>
          </a:prstGeom>
          <a:solidFill>
            <a:srgbClr val="E5ECF6"/>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latin typeface="맑은 고딕" charset="0"/>
              <a:ea typeface="맑은 고딕" charset="0"/>
            </a:endParaRPr>
          </a:p>
        </p:txBody>
      </p:sp>
      <p:sp>
        <p:nvSpPr>
          <p:cNvPr id="55" name="도형 89"/>
          <p:cNvSpPr>
            <a:spLocks/>
          </p:cNvSpPr>
          <p:nvPr/>
        </p:nvSpPr>
        <p:spPr>
          <a:xfrm>
            <a:off x="371475" y="2129472"/>
            <a:ext cx="17591405" cy="2175828"/>
          </a:xfrm>
          <a:prstGeom prst="flowChartAlternateProcess">
            <a:avLst/>
          </a:prstGeom>
          <a:solidFill>
            <a:srgbClr val="E5ECF6"/>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hangingPunct="1">
              <a:buFontTx/>
              <a:buNone/>
            </a:pPr>
            <a:endParaRPr lang="ko-KR" altLang="en-US" sz="1800">
              <a:latin typeface="맑은 고딕" charset="0"/>
              <a:ea typeface="맑은 고딕" charset="0"/>
            </a:endParaRPr>
          </a:p>
        </p:txBody>
      </p:sp>
      <p:sp>
        <p:nvSpPr>
          <p:cNvPr id="37" name="Rect 0"/>
          <p:cNvSpPr txBox="1">
            <a:spLocks/>
          </p:cNvSpPr>
          <p:nvPr/>
        </p:nvSpPr>
        <p:spPr>
          <a:xfrm>
            <a:off x="5536882" y="793909"/>
            <a:ext cx="6758940" cy="924612"/>
          </a:xfrm>
          <a:prstGeom prst="rect">
            <a:avLst/>
          </a:prstGeom>
          <a:ln w="0">
            <a:noFill/>
            <a:prstDash/>
          </a:ln>
        </p:spPr>
        <p:txBody>
          <a:bodyPr vert="horz" wrap="square" lIns="0" tIns="0" rIns="0" bIns="0" numCol="1" rtlCol="1" anchor="t">
            <a:spAutoFit/>
          </a:bodyPr>
          <a:lstStyle/>
          <a:p>
            <a:pPr marL="0" indent="0" algn="ctr" latinLnBrk="0">
              <a:lnSpc>
                <a:spcPts val="7200"/>
              </a:lnSpc>
              <a:spcBef>
                <a:spcPct val="0"/>
              </a:spcBef>
              <a:buFontTx/>
              <a:buNone/>
            </a:pPr>
            <a:r>
              <a:rPr lang="en-US" sz="7000" dirty="0" err="1">
                <a:solidFill>
                  <a:srgbClr val="003EA8"/>
                </a:solidFill>
                <a:ea typeface="Noto Sans KR" panose="020B0200000000000000" charset="-127"/>
              </a:rPr>
              <a:t>개발</a:t>
            </a:r>
            <a:r>
              <a:rPr lang="ko-KR" sz="7000" dirty="0">
                <a:solidFill>
                  <a:srgbClr val="003EA8"/>
                </a:solidFill>
                <a:ea typeface="Noto Sans KR" panose="020B0200000000000000" charset="-127"/>
              </a:rPr>
              <a:t> </a:t>
            </a:r>
            <a:r>
              <a:rPr lang="en-US" sz="7000" dirty="0" err="1">
                <a:solidFill>
                  <a:srgbClr val="003EA8"/>
                </a:solidFill>
                <a:ea typeface="Noto Sans KR" panose="020B0200000000000000" charset="-127"/>
              </a:rPr>
              <a:t>환경</a:t>
            </a:r>
            <a:endParaRPr lang="ko-KR" altLang="en-US" sz="7000" dirty="0">
              <a:solidFill>
                <a:srgbClr val="003EA8"/>
              </a:solidFill>
              <a:ea typeface="Noto Sans KR" panose="020B0200000000000000" charset="-127"/>
            </a:endParaRPr>
          </a:p>
        </p:txBody>
      </p:sp>
      <p:sp>
        <p:nvSpPr>
          <p:cNvPr id="18" name="텍스트 상자 97"/>
          <p:cNvSpPr txBox="1">
            <a:spLocks/>
          </p:cNvSpPr>
          <p:nvPr/>
        </p:nvSpPr>
        <p:spPr>
          <a:xfrm>
            <a:off x="539353" y="5369560"/>
            <a:ext cx="2187575" cy="728980"/>
          </a:xfrm>
          <a:prstGeom prst="rect">
            <a:avLst/>
          </a:prstGeom>
          <a:ln w="0">
            <a:noFill/>
            <a:prstDash/>
          </a:ln>
        </p:spPr>
        <p:txBody>
          <a:bodyPr vert="horz" wrap="square" lIns="50800" tIns="50800" rIns="50800" bIns="50800" numCol="1" rtlCol="1" anchor="ctr">
            <a:noAutofit/>
          </a:bodyPr>
          <a:lstStyle/>
          <a:p>
            <a:pPr marL="0" indent="0" algn="ctr" latinLnBrk="0">
              <a:lnSpc>
                <a:spcPts val="3219"/>
              </a:lnSpc>
              <a:buFontTx/>
              <a:buNone/>
            </a:pPr>
            <a:r>
              <a:rPr lang="ko-KR" sz="2400" dirty="0">
                <a:solidFill>
                  <a:srgbClr val="003EA8"/>
                </a:solidFill>
                <a:ea typeface="Noto Sans KR" panose="020B0200000000000000" charset="-127"/>
              </a:rPr>
              <a:t>프레임워크</a:t>
            </a:r>
            <a:br>
              <a:rPr lang="en-US" altLang="ko-KR" sz="2400" dirty="0">
                <a:solidFill>
                  <a:srgbClr val="003EA8"/>
                </a:solidFill>
                <a:ea typeface="Noto Sans KR" panose="020B0200000000000000" charset="-127"/>
              </a:rPr>
            </a:br>
            <a:r>
              <a:rPr lang="en-US" altLang="ko-KR" sz="2400" dirty="0">
                <a:solidFill>
                  <a:srgbClr val="003EA8"/>
                </a:solidFill>
                <a:ea typeface="Noto Sans KR" panose="020B0200000000000000" charset="-127"/>
              </a:rPr>
              <a:t>/IDE</a:t>
            </a:r>
            <a:endParaRPr lang="ko-KR" altLang="en-US" sz="2400" dirty="0">
              <a:solidFill>
                <a:srgbClr val="003EA8"/>
              </a:solidFill>
              <a:ea typeface="Noto Sans KR" panose="020B0200000000000000" charset="-127"/>
            </a:endParaRPr>
          </a:p>
        </p:txBody>
      </p:sp>
      <p:sp>
        <p:nvSpPr>
          <p:cNvPr id="35" name="텍스트 상자 117"/>
          <p:cNvSpPr txBox="1">
            <a:spLocks/>
          </p:cNvSpPr>
          <p:nvPr/>
        </p:nvSpPr>
        <p:spPr>
          <a:xfrm>
            <a:off x="7846415" y="8132127"/>
            <a:ext cx="2548255" cy="728345"/>
          </a:xfrm>
          <a:prstGeom prst="rect">
            <a:avLst/>
          </a:prstGeom>
        </p:spPr>
        <p:txBody>
          <a:bodyPr vert="horz" wrap="square" lIns="50800" tIns="50800" rIns="50800" bIns="50800" numCol="1" rtlCol="1" anchor="ctr">
            <a:noAutofit/>
          </a:bodyPr>
          <a:lstStyle/>
          <a:p>
            <a:pPr marL="0" indent="0" algn="ctr" latinLnBrk="0">
              <a:lnSpc>
                <a:spcPts val="3219"/>
              </a:lnSpc>
              <a:buFontTx/>
              <a:buNone/>
            </a:pPr>
            <a:r>
              <a:rPr lang="en-US" sz="2400" dirty="0" err="1">
                <a:solidFill>
                  <a:srgbClr val="003EA8"/>
                </a:solidFill>
                <a:ea typeface="Noto Sans KR" panose="020B0200000000000000" charset="-127"/>
              </a:rPr>
              <a:t>웹서버</a:t>
            </a:r>
            <a:br>
              <a:rPr lang="en-US" sz="2400" dirty="0">
                <a:solidFill>
                  <a:srgbClr val="003EA8"/>
                </a:solidFill>
                <a:ea typeface="Noto Sans KR" panose="020B0200000000000000" charset="-127"/>
              </a:rPr>
            </a:br>
            <a:r>
              <a:rPr lang="ko-KR" sz="2400" dirty="0">
                <a:solidFill>
                  <a:srgbClr val="003EA8"/>
                </a:solidFill>
                <a:ea typeface="Noto Sans KR" panose="020B0200000000000000" charset="-127"/>
              </a:rPr>
              <a:t>/호스팅</a:t>
            </a:r>
            <a:endParaRPr lang="ko-KR" altLang="en-US" sz="2400" dirty="0">
              <a:solidFill>
                <a:srgbClr val="003EA8"/>
              </a:solidFill>
              <a:ea typeface="Noto Sans KR" panose="020B0200000000000000" charset="-127"/>
            </a:endParaRPr>
          </a:p>
        </p:txBody>
      </p:sp>
      <p:sp>
        <p:nvSpPr>
          <p:cNvPr id="21" name="텍스트 상자 93"/>
          <p:cNvSpPr txBox="1">
            <a:spLocks/>
          </p:cNvSpPr>
          <p:nvPr/>
        </p:nvSpPr>
        <p:spPr>
          <a:xfrm>
            <a:off x="618144" y="2799714"/>
            <a:ext cx="2667000" cy="728345"/>
          </a:xfrm>
          <a:prstGeom prst="rect">
            <a:avLst/>
          </a:prstGeom>
        </p:spPr>
        <p:txBody>
          <a:bodyPr vert="horz" wrap="square" lIns="50800" tIns="50800" rIns="50800" bIns="50800" numCol="1" rtlCol="1" anchor="ctr">
            <a:noAutofit/>
          </a:bodyPr>
          <a:lstStyle/>
          <a:p>
            <a:pPr marL="0" indent="0" algn="ctr" latinLnBrk="0">
              <a:lnSpc>
                <a:spcPts val="3219"/>
              </a:lnSpc>
              <a:buFontTx/>
              <a:buNone/>
            </a:pPr>
            <a:r>
              <a:rPr lang="en-US" sz="2400" dirty="0" err="1">
                <a:solidFill>
                  <a:srgbClr val="003EA8"/>
                </a:solidFill>
                <a:latin typeface="Noto Sans KR" panose="020B0200000000000000" charset="-127"/>
                <a:ea typeface="Noto Sans KR" panose="020B0200000000000000" charset="-127"/>
              </a:rPr>
              <a:t>프론트</a:t>
            </a:r>
            <a:r>
              <a:rPr lang="en-US" sz="2400" dirty="0">
                <a:solidFill>
                  <a:srgbClr val="003EA8"/>
                </a:solidFill>
                <a:latin typeface="Noto Sans KR" panose="020B0200000000000000" charset="-127"/>
                <a:ea typeface="Noto Sans KR" panose="020B0200000000000000" charset="-127"/>
              </a:rPr>
              <a:t> / </a:t>
            </a:r>
            <a:r>
              <a:rPr lang="en-US" sz="2400" dirty="0" err="1">
                <a:solidFill>
                  <a:srgbClr val="003EA8"/>
                </a:solidFill>
                <a:latin typeface="Noto Sans KR" panose="020B0200000000000000" charset="-127"/>
                <a:ea typeface="Noto Sans KR" panose="020B0200000000000000" charset="-127"/>
              </a:rPr>
              <a:t>백앤드</a:t>
            </a:r>
            <a:endParaRPr lang="ko-KR" altLang="en-US" sz="2400" dirty="0">
              <a:solidFill>
                <a:srgbClr val="003EA8"/>
              </a:solidFill>
              <a:latin typeface="Noto Sans KR" panose="020B0200000000000000" charset="-127"/>
              <a:ea typeface="Noto Sans KR" panose="020B0200000000000000" charset="-127"/>
            </a:endParaRPr>
          </a:p>
        </p:txBody>
      </p:sp>
      <p:sp>
        <p:nvSpPr>
          <p:cNvPr id="30" name="텍스트 상자 110"/>
          <p:cNvSpPr txBox="1">
            <a:spLocks/>
          </p:cNvSpPr>
          <p:nvPr/>
        </p:nvSpPr>
        <p:spPr>
          <a:xfrm>
            <a:off x="618144" y="8309725"/>
            <a:ext cx="1513205" cy="728345"/>
          </a:xfrm>
          <a:prstGeom prst="rect">
            <a:avLst/>
          </a:prstGeom>
        </p:spPr>
        <p:txBody>
          <a:bodyPr vert="horz" wrap="square" lIns="50800" tIns="50800" rIns="50800" bIns="50800" numCol="1" rtlCol="1" anchor="ctr">
            <a:noAutofit/>
          </a:bodyPr>
          <a:lstStyle/>
          <a:p>
            <a:pPr marL="0" indent="0" algn="ctr" latinLnBrk="0">
              <a:lnSpc>
                <a:spcPts val="3219"/>
              </a:lnSpc>
              <a:buFontTx/>
              <a:buNone/>
            </a:pPr>
            <a:r>
              <a:rPr lang="en-US" sz="2400" dirty="0">
                <a:solidFill>
                  <a:srgbClr val="003EA8"/>
                </a:solidFill>
                <a:latin typeface="Noto Sans KR" panose="020B0200000000000000" charset="-127"/>
              </a:rPr>
              <a:t>DBMS</a:t>
            </a:r>
            <a:endParaRPr lang="ko-KR" altLang="en-US" sz="2400" dirty="0">
              <a:solidFill>
                <a:srgbClr val="003EA8"/>
              </a:solidFill>
              <a:latin typeface="Noto Sans KR" panose="020B0200000000000000" charset="-127"/>
            </a:endParaRPr>
          </a:p>
        </p:txBody>
      </p:sp>
      <p:cxnSp>
        <p:nvCxnSpPr>
          <p:cNvPr id="54" name="도형 40"/>
          <p:cNvCxnSpPr/>
          <p:nvPr/>
        </p:nvCxnSpPr>
        <p:spPr>
          <a:xfrm flipV="1">
            <a:off x="1650365" y="1790700"/>
            <a:ext cx="16647160" cy="1270"/>
          </a:xfrm>
          <a:prstGeom prst="line">
            <a:avLst/>
          </a:prstGeom>
          <a:ln w="28575" cap="flat" cmpd="sng">
            <a:solidFill>
              <a:srgbClr val="003EA8">
                <a:alpha val="100000"/>
              </a:srgb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7" name="그림 105"/>
          <p:cNvPicPr>
            <a:picLocks noChangeAspect="1"/>
          </p:cNvPicPr>
          <p:nvPr/>
        </p:nvPicPr>
        <p:blipFill rotWithShape="1">
          <a:blip r:embed="rId3" cstate="print">
            <a:extLst>
              <a:ext uri="{28A0092B-C50C-407E-A947-70E740481C1C}">
                <a14:useLocalDpi xmlns:a14="http://schemas.microsoft.com/office/drawing/2010/main" val="0"/>
              </a:ext>
            </a:extLst>
          </a:blip>
          <a:srcRect t="18360" b="31170"/>
          <a:stretch>
            <a:fillRect/>
          </a:stretch>
        </p:blipFill>
        <p:spPr>
          <a:xfrm>
            <a:off x="3081020" y="2275840"/>
            <a:ext cx="4309745" cy="1687830"/>
          </a:xfrm>
          <a:prstGeom prst="rect">
            <a:avLst/>
          </a:prstGeom>
          <a:noFill/>
        </p:spPr>
      </p:pic>
      <p:pic>
        <p:nvPicPr>
          <p:cNvPr id="60" name="그림 118"/>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a:off x="4125157" y="8157528"/>
            <a:ext cx="1132643" cy="1122883"/>
          </a:xfrm>
          <a:prstGeom prst="rect">
            <a:avLst/>
          </a:prstGeom>
          <a:noFill/>
        </p:spPr>
      </p:pic>
      <p:pic>
        <p:nvPicPr>
          <p:cNvPr id="61" name="그림 119"/>
          <p:cNvPicPr>
            <a:picLocks noChangeAspect="1"/>
          </p:cNvPicPr>
          <p:nvPr/>
        </p:nvPicPr>
        <p:blipFill rotWithShape="1">
          <a:blip r:embed="rId5" cstate="print">
            <a:extLst>
              <a:ext uri="{28A0092B-C50C-407E-A947-70E740481C1C}">
                <a14:useLocalDpi xmlns:a14="http://schemas.microsoft.com/office/drawing/2010/main" val="0"/>
              </a:ext>
            </a:extLst>
          </a:blip>
          <a:stretch>
            <a:fillRect/>
          </a:stretch>
        </p:blipFill>
        <p:spPr>
          <a:xfrm>
            <a:off x="2193753" y="8149908"/>
            <a:ext cx="1382417" cy="1122883"/>
          </a:xfrm>
          <a:prstGeom prst="rect">
            <a:avLst/>
          </a:prstGeom>
          <a:noFill/>
        </p:spPr>
      </p:pic>
      <p:pic>
        <p:nvPicPr>
          <p:cNvPr id="62" name="그림 120"/>
          <p:cNvPicPr>
            <a:picLocks noChangeAspect="1"/>
          </p:cNvPicPr>
          <p:nvPr/>
        </p:nvPicPr>
        <p:blipFill rotWithShape="1">
          <a:blip r:embed="rId6" cstate="print">
            <a:extLst>
              <a:ext uri="{28A0092B-C50C-407E-A947-70E740481C1C}">
                <a14:useLocalDpi xmlns:a14="http://schemas.microsoft.com/office/drawing/2010/main" val="0"/>
              </a:ext>
            </a:extLst>
          </a:blip>
          <a:stretch>
            <a:fillRect/>
          </a:stretch>
        </p:blipFill>
        <p:spPr>
          <a:xfrm>
            <a:off x="10382372" y="7920354"/>
            <a:ext cx="2114428" cy="1151890"/>
          </a:xfrm>
          <a:prstGeom prst="rect">
            <a:avLst/>
          </a:prstGeom>
          <a:noFill/>
        </p:spPr>
      </p:pic>
      <p:pic>
        <p:nvPicPr>
          <p:cNvPr id="63" name="그림 121"/>
          <p:cNvPicPr>
            <a:picLocks noChangeAspect="1"/>
          </p:cNvPicPr>
          <p:nvPr/>
        </p:nvPicPr>
        <p:blipFill rotWithShape="1">
          <a:blip r:embed="rId7" cstate="print">
            <a:extLst>
              <a:ext uri="{28A0092B-C50C-407E-A947-70E740481C1C}">
                <a14:useLocalDpi xmlns:a14="http://schemas.microsoft.com/office/drawing/2010/main" val="0"/>
              </a:ext>
            </a:extLst>
          </a:blip>
          <a:stretch>
            <a:fillRect/>
          </a:stretch>
        </p:blipFill>
        <p:spPr>
          <a:xfrm>
            <a:off x="3081019" y="4793605"/>
            <a:ext cx="2013945" cy="1133179"/>
          </a:xfrm>
          <a:prstGeom prst="rect">
            <a:avLst/>
          </a:prstGeom>
          <a:noFill/>
        </p:spPr>
      </p:pic>
      <p:pic>
        <p:nvPicPr>
          <p:cNvPr id="64" name="그림 122"/>
          <p:cNvPicPr>
            <a:picLocks noChangeAspect="1"/>
          </p:cNvPicPr>
          <p:nvPr/>
        </p:nvPicPr>
        <p:blipFill rotWithShape="1">
          <a:blip r:embed="rId8" cstate="print">
            <a:extLst>
              <a:ext uri="{28A0092B-C50C-407E-A947-70E740481C1C}">
                <a14:useLocalDpi xmlns:a14="http://schemas.microsoft.com/office/drawing/2010/main" val="0"/>
              </a:ext>
            </a:extLst>
          </a:blip>
          <a:stretch>
            <a:fillRect/>
          </a:stretch>
        </p:blipFill>
        <p:spPr>
          <a:xfrm>
            <a:off x="13030200" y="8068786"/>
            <a:ext cx="1562543" cy="940117"/>
          </a:xfrm>
          <a:prstGeom prst="rect">
            <a:avLst/>
          </a:prstGeom>
          <a:noFill/>
        </p:spPr>
      </p:pic>
      <p:pic>
        <p:nvPicPr>
          <p:cNvPr id="65" name="그림 123"/>
          <p:cNvPicPr>
            <a:picLocks noChangeAspect="1"/>
          </p:cNvPicPr>
          <p:nvPr/>
        </p:nvPicPr>
        <p:blipFill rotWithShape="1">
          <a:blip r:embed="rId9" cstate="print">
            <a:extLst>
              <a:ext uri="{28A0092B-C50C-407E-A947-70E740481C1C}">
                <a14:useLocalDpi xmlns:a14="http://schemas.microsoft.com/office/drawing/2010/main" val="0"/>
              </a:ext>
            </a:extLst>
          </a:blip>
          <a:stretch>
            <a:fillRect/>
          </a:stretch>
        </p:blipFill>
        <p:spPr>
          <a:xfrm>
            <a:off x="3217409" y="5892077"/>
            <a:ext cx="1677255" cy="1251874"/>
          </a:xfrm>
          <a:prstGeom prst="rect">
            <a:avLst/>
          </a:prstGeom>
          <a:noFill/>
        </p:spPr>
      </p:pic>
      <p:pic>
        <p:nvPicPr>
          <p:cNvPr id="66" name="그림 124"/>
          <p:cNvPicPr>
            <a:picLocks noChangeAspect="1"/>
          </p:cNvPicPr>
          <p:nvPr/>
        </p:nvPicPr>
        <p:blipFill rotWithShape="1">
          <a:blip r:embed="rId10" cstate="print">
            <a:extLst>
              <a:ext uri="{28A0092B-C50C-407E-A947-70E740481C1C}">
                <a14:useLocalDpi xmlns:a14="http://schemas.microsoft.com/office/drawing/2010/main" val="0"/>
              </a:ext>
            </a:extLst>
          </a:blip>
          <a:stretch>
            <a:fillRect/>
          </a:stretch>
        </p:blipFill>
        <p:spPr>
          <a:xfrm>
            <a:off x="15166052" y="2803635"/>
            <a:ext cx="2413635" cy="854008"/>
          </a:xfrm>
          <a:prstGeom prst="rect">
            <a:avLst/>
          </a:prstGeom>
          <a:noFill/>
        </p:spPr>
      </p:pic>
      <p:pic>
        <p:nvPicPr>
          <p:cNvPr id="67" name="그림 125"/>
          <p:cNvPicPr>
            <a:picLocks noChangeAspect="1"/>
          </p:cNvPicPr>
          <p:nvPr/>
        </p:nvPicPr>
        <p:blipFill rotWithShape="1">
          <a:blip r:embed="rId11" cstate="print">
            <a:extLst>
              <a:ext uri="{28A0092B-C50C-407E-A947-70E740481C1C}">
                <a14:useLocalDpi xmlns:a14="http://schemas.microsoft.com/office/drawing/2010/main" val="0"/>
              </a:ext>
            </a:extLst>
          </a:blip>
          <a:stretch>
            <a:fillRect/>
          </a:stretch>
        </p:blipFill>
        <p:spPr>
          <a:xfrm>
            <a:off x="6426629" y="2454931"/>
            <a:ext cx="2344198" cy="1427639"/>
          </a:xfrm>
          <a:prstGeom prst="rect">
            <a:avLst/>
          </a:prstGeom>
          <a:noFill/>
        </p:spPr>
      </p:pic>
      <p:pic>
        <p:nvPicPr>
          <p:cNvPr id="68" name="그림 126"/>
          <p:cNvPicPr>
            <a:picLocks noChangeAspect="1"/>
          </p:cNvPicPr>
          <p:nvPr/>
        </p:nvPicPr>
        <p:blipFill rotWithShape="1">
          <a:blip r:embed="rId12" cstate="print">
            <a:extLst>
              <a:ext uri="{28A0092B-C50C-407E-A947-70E740481C1C}">
                <a14:useLocalDpi xmlns:a14="http://schemas.microsoft.com/office/drawing/2010/main" val="0"/>
              </a:ext>
            </a:extLst>
          </a:blip>
          <a:stretch>
            <a:fillRect/>
          </a:stretch>
        </p:blipFill>
        <p:spPr>
          <a:xfrm>
            <a:off x="5094964" y="5894922"/>
            <a:ext cx="2405423" cy="1251874"/>
          </a:xfrm>
          <a:prstGeom prst="rect">
            <a:avLst/>
          </a:prstGeom>
          <a:noFill/>
        </p:spPr>
      </p:pic>
      <p:pic>
        <p:nvPicPr>
          <p:cNvPr id="69" name="그림 127"/>
          <p:cNvPicPr>
            <a:picLocks noChangeAspect="1"/>
          </p:cNvPicPr>
          <p:nvPr/>
        </p:nvPicPr>
        <p:blipFill rotWithShape="1">
          <a:blip r:embed="rId13" cstate="print">
            <a:extLst>
              <a:ext uri="{28A0092B-C50C-407E-A947-70E740481C1C}">
                <a14:useLocalDpi xmlns:a14="http://schemas.microsoft.com/office/drawing/2010/main" val="0"/>
              </a:ext>
            </a:extLst>
          </a:blip>
          <a:stretch>
            <a:fillRect/>
          </a:stretch>
        </p:blipFill>
        <p:spPr>
          <a:xfrm>
            <a:off x="8147582" y="2863850"/>
            <a:ext cx="2177415" cy="537845"/>
          </a:xfrm>
          <a:prstGeom prst="rect">
            <a:avLst/>
          </a:prstGeom>
          <a:noFill/>
        </p:spPr>
      </p:pic>
      <p:pic>
        <p:nvPicPr>
          <p:cNvPr id="70" name="그림 129"/>
          <p:cNvPicPr>
            <a:picLocks noChangeAspect="1"/>
          </p:cNvPicPr>
          <p:nvPr/>
        </p:nvPicPr>
        <p:blipFill rotWithShape="1">
          <a:blip r:embed="rId14" cstate="print">
            <a:extLst>
              <a:ext uri="{28A0092B-C50C-407E-A947-70E740481C1C}">
                <a14:useLocalDpi xmlns:a14="http://schemas.microsoft.com/office/drawing/2010/main" val="0"/>
              </a:ext>
            </a:extLst>
          </a:blip>
          <a:stretch>
            <a:fillRect/>
          </a:stretch>
        </p:blipFill>
        <p:spPr>
          <a:xfrm>
            <a:off x="10339417" y="2429906"/>
            <a:ext cx="1572895" cy="1598930"/>
          </a:xfrm>
          <a:prstGeom prst="rect">
            <a:avLst/>
          </a:prstGeom>
          <a:noFill/>
        </p:spPr>
      </p:pic>
      <p:pic>
        <p:nvPicPr>
          <p:cNvPr id="71" name="그림 130"/>
          <p:cNvPicPr>
            <a:picLocks noChangeAspect="1"/>
          </p:cNvPicPr>
          <p:nvPr/>
        </p:nvPicPr>
        <p:blipFill rotWithShape="1">
          <a:blip r:embed="rId15" cstate="print">
            <a:extLst>
              <a:ext uri="{28A0092B-C50C-407E-A947-70E740481C1C}">
                <a14:useLocalDpi xmlns:a14="http://schemas.microsoft.com/office/drawing/2010/main" val="0"/>
              </a:ext>
            </a:extLst>
          </a:blip>
          <a:stretch>
            <a:fillRect/>
          </a:stretch>
        </p:blipFill>
        <p:spPr>
          <a:xfrm>
            <a:off x="11926732" y="2556742"/>
            <a:ext cx="1176655" cy="1177925"/>
          </a:xfrm>
          <a:prstGeom prst="rect">
            <a:avLst/>
          </a:prstGeom>
          <a:noFill/>
        </p:spPr>
      </p:pic>
      <p:pic>
        <p:nvPicPr>
          <p:cNvPr id="72" name="그림 131"/>
          <p:cNvPicPr>
            <a:picLocks noChangeAspect="1"/>
          </p:cNvPicPr>
          <p:nvPr/>
        </p:nvPicPr>
        <p:blipFill rotWithShape="1">
          <a:blip r:embed="rId16" cstate="print">
            <a:extLst>
              <a:ext uri="{28A0092B-C50C-407E-A947-70E740481C1C}">
                <a14:useLocalDpi xmlns:a14="http://schemas.microsoft.com/office/drawing/2010/main" val="0"/>
              </a:ext>
            </a:extLst>
          </a:blip>
          <a:stretch>
            <a:fillRect/>
          </a:stretch>
        </p:blipFill>
        <p:spPr>
          <a:xfrm>
            <a:off x="13091160" y="2394515"/>
            <a:ext cx="2148840" cy="1509395"/>
          </a:xfrm>
          <a:prstGeom prst="rect">
            <a:avLst/>
          </a:prstGeom>
          <a:noFill/>
        </p:spPr>
      </p:pic>
      <p:sp>
        <p:nvSpPr>
          <p:cNvPr id="2" name="Rect 0">
            <a:extLst>
              <a:ext uri="{FF2B5EF4-FFF2-40B4-BE49-F238E27FC236}">
                <a16:creationId xmlns:a16="http://schemas.microsoft.com/office/drawing/2014/main" id="{D05A2AE5-FBD0-ED90-C755-01F81D0D0AB0}"/>
              </a:ext>
            </a:extLst>
          </p:cNvPr>
          <p:cNvSpPr>
            <a:spLocks/>
          </p:cNvSpPr>
          <p:nvPr/>
        </p:nvSpPr>
        <p:spPr>
          <a:xfrm>
            <a:off x="3810" y="69215"/>
            <a:ext cx="4585970" cy="1626235"/>
          </a:xfrm>
          <a:custGeom>
            <a:avLst/>
            <a:gdLst>
              <a:gd name="TX0" fmla="*/ 0 w 4585507"/>
              <a:gd name="TY0" fmla="*/ 0 h 1625771"/>
              <a:gd name="TX1" fmla="*/ 4585506 w 4585507"/>
              <a:gd name="TY1" fmla="*/ 0 h 1625771"/>
              <a:gd name="TX2" fmla="*/ 4585506 w 4585507"/>
              <a:gd name="TY2" fmla="*/ 1625770 h 1625771"/>
              <a:gd name="TX3" fmla="*/ 0 w 4585507"/>
              <a:gd name="TY3" fmla="*/ 1625770 h 1625771"/>
              <a:gd name="TX4" fmla="*/ 0 w 4585507"/>
              <a:gd name="TY4" fmla="*/ 0 h 1625771"/>
            </a:gdLst>
            <a:ahLst/>
            <a:cxnLst>
              <a:cxn ang="0">
                <a:pos x="TX0" y="TY0"/>
              </a:cxn>
              <a:cxn ang="0">
                <a:pos x="TX1" y="TY1"/>
              </a:cxn>
              <a:cxn ang="0">
                <a:pos x="TX2" y="TY2"/>
              </a:cxn>
              <a:cxn ang="0">
                <a:pos x="TX3" y="TY3"/>
              </a:cxn>
              <a:cxn ang="0">
                <a:pos x="TX4" y="TY4"/>
              </a:cxn>
            </a:cxnLst>
            <a:rect l="l" t="t" r="r" b="b"/>
            <a:pathLst>
              <a:path w="4585507" h="1625771">
                <a:moveTo>
                  <a:pt x="0" y="0"/>
                </a:moveTo>
                <a:lnTo>
                  <a:pt x="4585506" y="0"/>
                </a:lnTo>
                <a:lnTo>
                  <a:pt x="4585506" y="1625770"/>
                </a:lnTo>
                <a:lnTo>
                  <a:pt x="0" y="1625770"/>
                </a:lnTo>
                <a:lnTo>
                  <a:pt x="0" y="0"/>
                </a:lnTo>
                <a:close/>
              </a:path>
            </a:pathLst>
          </a:custGeom>
          <a:blipFill rotWithShape="1">
            <a:blip r:embed="rId17" cstate="print">
              <a:extLst>
                <a:ext uri="{28A0092B-C50C-407E-A947-70E740481C1C}">
                  <a14:useLocalDpi xmlns:a14="http://schemas.microsoft.com/office/drawing/2010/main" val="0"/>
                </a:ext>
              </a:extLst>
            </a:blip>
            <a:stretch>
              <a:fillRect/>
            </a:stretch>
          </a:blipFill>
        </p:spPr>
        <p:txBody>
          <a:bodyPr vert="horz" wrap="square" lIns="0" tIns="0" rIns="0" bIns="0" anchor="t">
            <a:noAutofit/>
          </a:bodyPr>
          <a:lstStyle/>
          <a:p>
            <a:pPr marL="0" indent="0"/>
            <a:endParaRPr lang="ko-KR" altLang="en-US"/>
          </a:p>
        </p:txBody>
      </p:sp>
      <p:pic>
        <p:nvPicPr>
          <p:cNvPr id="11" name="그림 10">
            <a:extLst>
              <a:ext uri="{FF2B5EF4-FFF2-40B4-BE49-F238E27FC236}">
                <a16:creationId xmlns:a16="http://schemas.microsoft.com/office/drawing/2014/main" id="{A10DF7E7-9DE8-7F51-F21B-5DA5DC437996}"/>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620938" y="8114225"/>
            <a:ext cx="1611381" cy="1209488"/>
          </a:xfrm>
          <a:prstGeom prst="rect">
            <a:avLst/>
          </a:prstGeom>
        </p:spPr>
      </p:pic>
      <p:sp>
        <p:nvSpPr>
          <p:cNvPr id="28" name="도형 89">
            <a:extLst>
              <a:ext uri="{FF2B5EF4-FFF2-40B4-BE49-F238E27FC236}">
                <a16:creationId xmlns:a16="http://schemas.microsoft.com/office/drawing/2014/main" id="{20EE90F3-BFC1-4536-B7A8-3CDDAC9C2E3E}"/>
              </a:ext>
            </a:extLst>
          </p:cNvPr>
          <p:cNvSpPr>
            <a:spLocks/>
          </p:cNvSpPr>
          <p:nvPr/>
        </p:nvSpPr>
        <p:spPr>
          <a:xfrm>
            <a:off x="7990721" y="4683941"/>
            <a:ext cx="9992480" cy="2175828"/>
          </a:xfrm>
          <a:prstGeom prst="flowChartAlternateProcess">
            <a:avLst/>
          </a:prstGeom>
          <a:solidFill>
            <a:srgbClr val="E5ECF6"/>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hangingPunct="1">
              <a:buFontTx/>
              <a:buNone/>
            </a:pPr>
            <a:endParaRPr lang="ko-KR" altLang="en-US" sz="1800">
              <a:latin typeface="맑은 고딕" charset="0"/>
              <a:ea typeface="맑은 고딕" charset="0"/>
            </a:endParaRPr>
          </a:p>
        </p:txBody>
      </p:sp>
      <p:sp>
        <p:nvSpPr>
          <p:cNvPr id="29" name="텍스트 상자 97">
            <a:extLst>
              <a:ext uri="{FF2B5EF4-FFF2-40B4-BE49-F238E27FC236}">
                <a16:creationId xmlns:a16="http://schemas.microsoft.com/office/drawing/2014/main" id="{EA8F676C-E657-4C3B-8560-80B362B03F35}"/>
              </a:ext>
            </a:extLst>
          </p:cNvPr>
          <p:cNvSpPr txBox="1">
            <a:spLocks/>
          </p:cNvSpPr>
          <p:nvPr/>
        </p:nvSpPr>
        <p:spPr>
          <a:xfrm>
            <a:off x="8147582" y="5314082"/>
            <a:ext cx="2187575" cy="728980"/>
          </a:xfrm>
          <a:prstGeom prst="rect">
            <a:avLst/>
          </a:prstGeom>
          <a:ln w="0">
            <a:noFill/>
            <a:prstDash/>
          </a:ln>
        </p:spPr>
        <p:txBody>
          <a:bodyPr vert="horz" wrap="square" lIns="50800" tIns="50800" rIns="50800" bIns="50800" numCol="1" rtlCol="1" anchor="ctr">
            <a:noAutofit/>
          </a:bodyPr>
          <a:lstStyle/>
          <a:p>
            <a:pPr marL="0" indent="0" algn="ctr" latinLnBrk="0">
              <a:lnSpc>
                <a:spcPts val="3219"/>
              </a:lnSpc>
              <a:buFontTx/>
              <a:buNone/>
            </a:pPr>
            <a:r>
              <a:rPr lang="en-US" altLang="ko-KR" sz="2400" dirty="0">
                <a:solidFill>
                  <a:srgbClr val="003EA8"/>
                </a:solidFill>
                <a:ea typeface="Noto Sans KR" panose="020B0200000000000000" charset="-127"/>
              </a:rPr>
              <a:t>API/Library</a:t>
            </a:r>
            <a:endParaRPr lang="ko-KR" altLang="en-US" sz="2400" dirty="0">
              <a:solidFill>
                <a:srgbClr val="003EA8"/>
              </a:solidFill>
              <a:ea typeface="Noto Sans KR" panose="020B0200000000000000" charset="-127"/>
            </a:endParaRPr>
          </a:p>
        </p:txBody>
      </p:sp>
      <p:pic>
        <p:nvPicPr>
          <p:cNvPr id="4" name="그림 3">
            <a:extLst>
              <a:ext uri="{FF2B5EF4-FFF2-40B4-BE49-F238E27FC236}">
                <a16:creationId xmlns:a16="http://schemas.microsoft.com/office/drawing/2014/main" id="{9571A9FD-E553-4A47-96E3-7F03F8EC1A8D}"/>
              </a:ext>
            </a:extLst>
          </p:cNvPr>
          <p:cNvPicPr>
            <a:picLocks noChangeAspect="1"/>
          </p:cNvPicPr>
          <p:nvPr/>
        </p:nvPicPr>
        <p:blipFill>
          <a:blip r:embed="rId19"/>
          <a:stretch>
            <a:fillRect/>
          </a:stretch>
        </p:blipFill>
        <p:spPr>
          <a:xfrm>
            <a:off x="10394670" y="5210104"/>
            <a:ext cx="1118230" cy="1119223"/>
          </a:xfrm>
          <a:prstGeom prst="rect">
            <a:avLst/>
          </a:prstGeom>
        </p:spPr>
      </p:pic>
      <p:pic>
        <p:nvPicPr>
          <p:cNvPr id="6" name="그림 5">
            <a:extLst>
              <a:ext uri="{FF2B5EF4-FFF2-40B4-BE49-F238E27FC236}">
                <a16:creationId xmlns:a16="http://schemas.microsoft.com/office/drawing/2014/main" id="{28316044-6E81-46D4-91CB-7308FCF79E0A}"/>
              </a:ext>
            </a:extLst>
          </p:cNvPr>
          <p:cNvPicPr>
            <a:picLocks noChangeAspect="1"/>
          </p:cNvPicPr>
          <p:nvPr/>
        </p:nvPicPr>
        <p:blipFill rotWithShape="1">
          <a:blip r:embed="rId20"/>
          <a:srcRect l="25995" t="22078" r="20354" b="20522"/>
          <a:stretch/>
        </p:blipFill>
        <p:spPr>
          <a:xfrm>
            <a:off x="12002060" y="5176158"/>
            <a:ext cx="1146406" cy="1145411"/>
          </a:xfrm>
          <a:prstGeom prst="rect">
            <a:avLst/>
          </a:prstGeom>
        </p:spPr>
      </p:pic>
      <p:pic>
        <p:nvPicPr>
          <p:cNvPr id="1026" name="Picture 2">
            <a:extLst>
              <a:ext uri="{FF2B5EF4-FFF2-40B4-BE49-F238E27FC236}">
                <a16:creationId xmlns:a16="http://schemas.microsoft.com/office/drawing/2014/main" id="{4C758C17-D952-4D92-890A-3002CEC5A6FC}"/>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5166052" y="8258174"/>
            <a:ext cx="23812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16" name="그림 15">
            <a:extLst>
              <a:ext uri="{FF2B5EF4-FFF2-40B4-BE49-F238E27FC236}">
                <a16:creationId xmlns:a16="http://schemas.microsoft.com/office/drawing/2014/main" id="{C396EC50-E8B1-4BED-A067-1D2FA6722EE0}"/>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836086" y="4813022"/>
            <a:ext cx="1042792" cy="1154868"/>
          </a:xfrm>
          <a:prstGeom prst="rect">
            <a:avLst/>
          </a:prstGeom>
        </p:spPr>
      </p:pic>
      <p:pic>
        <p:nvPicPr>
          <p:cNvPr id="19" name="그림 18">
            <a:extLst>
              <a:ext uri="{FF2B5EF4-FFF2-40B4-BE49-F238E27FC236}">
                <a16:creationId xmlns:a16="http://schemas.microsoft.com/office/drawing/2014/main" id="{C4AF7BEA-E94E-4CF8-A057-B93BC657A04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5650361" y="5074341"/>
            <a:ext cx="2474639" cy="1390747"/>
          </a:xfrm>
          <a:prstGeom prst="rect">
            <a:avLst/>
          </a:prstGeom>
        </p:spPr>
      </p:pic>
      <p:pic>
        <p:nvPicPr>
          <p:cNvPr id="22" name="그림 21">
            <a:extLst>
              <a:ext uri="{FF2B5EF4-FFF2-40B4-BE49-F238E27FC236}">
                <a16:creationId xmlns:a16="http://schemas.microsoft.com/office/drawing/2014/main" id="{0D39119F-CD6E-4A11-A438-446B6684394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3305925" y="5191173"/>
            <a:ext cx="2624514" cy="12382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 0"/>
          <p:cNvSpPr txBox="1">
            <a:spLocks/>
          </p:cNvSpPr>
          <p:nvPr/>
        </p:nvSpPr>
        <p:spPr>
          <a:xfrm>
            <a:off x="5536882" y="793909"/>
            <a:ext cx="6758940" cy="929485"/>
          </a:xfrm>
          <a:prstGeom prst="rect">
            <a:avLst/>
          </a:prstGeom>
          <a:ln w="0">
            <a:noFill/>
            <a:prstDash/>
          </a:ln>
        </p:spPr>
        <p:txBody>
          <a:bodyPr vert="horz" wrap="square" lIns="0" tIns="0" rIns="0" bIns="0" numCol="1" rtlCol="1" anchor="t">
            <a:spAutoFit/>
          </a:bodyPr>
          <a:lstStyle/>
          <a:p>
            <a:pPr marL="0" indent="0" algn="ctr" latinLnBrk="0">
              <a:lnSpc>
                <a:spcPts val="7200"/>
              </a:lnSpc>
              <a:spcBef>
                <a:spcPct val="0"/>
              </a:spcBef>
              <a:buFontTx/>
              <a:buNone/>
            </a:pPr>
            <a:r>
              <a:rPr lang="ko-KR" altLang="en-US" sz="7000" dirty="0">
                <a:solidFill>
                  <a:srgbClr val="003EA8"/>
                </a:solidFill>
                <a:ea typeface="Noto Sans KR" panose="020B0200000000000000" charset="-127"/>
              </a:rPr>
              <a:t>디자인 요소</a:t>
            </a:r>
          </a:p>
        </p:txBody>
      </p:sp>
      <p:cxnSp>
        <p:nvCxnSpPr>
          <p:cNvPr id="54" name="도형 40"/>
          <p:cNvCxnSpPr/>
          <p:nvPr/>
        </p:nvCxnSpPr>
        <p:spPr>
          <a:xfrm flipV="1">
            <a:off x="1650365" y="1790700"/>
            <a:ext cx="16647160" cy="1270"/>
          </a:xfrm>
          <a:prstGeom prst="line">
            <a:avLst/>
          </a:prstGeom>
          <a:ln w="28575" cap="flat" cmpd="sng">
            <a:solidFill>
              <a:srgbClr val="003EA8">
                <a:alpha val="100000"/>
              </a:srgb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Rect 0">
            <a:extLst>
              <a:ext uri="{FF2B5EF4-FFF2-40B4-BE49-F238E27FC236}">
                <a16:creationId xmlns:a16="http://schemas.microsoft.com/office/drawing/2014/main" id="{D05A2AE5-FBD0-ED90-C755-01F81D0D0AB0}"/>
              </a:ext>
            </a:extLst>
          </p:cNvPr>
          <p:cNvSpPr>
            <a:spLocks/>
          </p:cNvSpPr>
          <p:nvPr/>
        </p:nvSpPr>
        <p:spPr>
          <a:xfrm>
            <a:off x="3810" y="69215"/>
            <a:ext cx="4585970" cy="1626235"/>
          </a:xfrm>
          <a:custGeom>
            <a:avLst/>
            <a:gdLst>
              <a:gd name="TX0" fmla="*/ 0 w 4585507"/>
              <a:gd name="TY0" fmla="*/ 0 h 1625771"/>
              <a:gd name="TX1" fmla="*/ 4585506 w 4585507"/>
              <a:gd name="TY1" fmla="*/ 0 h 1625771"/>
              <a:gd name="TX2" fmla="*/ 4585506 w 4585507"/>
              <a:gd name="TY2" fmla="*/ 1625770 h 1625771"/>
              <a:gd name="TX3" fmla="*/ 0 w 4585507"/>
              <a:gd name="TY3" fmla="*/ 1625770 h 1625771"/>
              <a:gd name="TX4" fmla="*/ 0 w 4585507"/>
              <a:gd name="TY4" fmla="*/ 0 h 1625771"/>
            </a:gdLst>
            <a:ahLst/>
            <a:cxnLst>
              <a:cxn ang="0">
                <a:pos x="TX0" y="TY0"/>
              </a:cxn>
              <a:cxn ang="0">
                <a:pos x="TX1" y="TY1"/>
              </a:cxn>
              <a:cxn ang="0">
                <a:pos x="TX2" y="TY2"/>
              </a:cxn>
              <a:cxn ang="0">
                <a:pos x="TX3" y="TY3"/>
              </a:cxn>
              <a:cxn ang="0">
                <a:pos x="TX4" y="TY4"/>
              </a:cxn>
            </a:cxnLst>
            <a:rect l="l" t="t" r="r" b="b"/>
            <a:pathLst>
              <a:path w="4585507" h="1625771">
                <a:moveTo>
                  <a:pt x="0" y="0"/>
                </a:moveTo>
                <a:lnTo>
                  <a:pt x="4585506" y="0"/>
                </a:lnTo>
                <a:lnTo>
                  <a:pt x="4585506" y="1625770"/>
                </a:lnTo>
                <a:lnTo>
                  <a:pt x="0" y="1625770"/>
                </a:lnTo>
                <a:lnTo>
                  <a:pt x="0" y="0"/>
                </a:lnTo>
                <a:close/>
              </a:path>
            </a:pathLst>
          </a:custGeom>
          <a:blipFill rotWithShape="1">
            <a:blip r:embed="rId3" cstate="print">
              <a:extLst>
                <a:ext uri="{28A0092B-C50C-407E-A947-70E740481C1C}">
                  <a14:useLocalDpi xmlns:a14="http://schemas.microsoft.com/office/drawing/2010/main" val="0"/>
                </a:ext>
              </a:extLst>
            </a:blip>
            <a:stretch>
              <a:fillRect/>
            </a:stretch>
          </a:blipFill>
        </p:spPr>
        <p:txBody>
          <a:bodyPr vert="horz" wrap="square" lIns="0" tIns="0" rIns="0" bIns="0" anchor="t">
            <a:noAutofit/>
          </a:bodyPr>
          <a:lstStyle/>
          <a:p>
            <a:pPr marL="0" indent="0"/>
            <a:endParaRPr lang="ko-KR" altLang="en-US"/>
          </a:p>
        </p:txBody>
      </p:sp>
      <p:sp>
        <p:nvSpPr>
          <p:cNvPr id="3" name="도형 111">
            <a:extLst>
              <a:ext uri="{FF2B5EF4-FFF2-40B4-BE49-F238E27FC236}">
                <a16:creationId xmlns:a16="http://schemas.microsoft.com/office/drawing/2014/main" id="{1998C0D4-DF2D-B81E-02FA-8F248B35D9F3}"/>
              </a:ext>
            </a:extLst>
          </p:cNvPr>
          <p:cNvSpPr>
            <a:spLocks/>
          </p:cNvSpPr>
          <p:nvPr/>
        </p:nvSpPr>
        <p:spPr>
          <a:xfrm>
            <a:off x="1646354" y="2812877"/>
            <a:ext cx="6553199" cy="6680214"/>
          </a:xfrm>
          <a:prstGeom prst="flowChartAlternateProcess">
            <a:avLst/>
          </a:prstGeom>
          <a:solidFill>
            <a:schemeClr val="bg1">
              <a:lumMod val="95000"/>
            </a:schemeClr>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dirty="0">
              <a:solidFill>
                <a:schemeClr val="tx1"/>
              </a:solidFill>
              <a:latin typeface="맑은 고딕" charset="0"/>
              <a:ea typeface="맑은 고딕" charset="0"/>
            </a:endParaRPr>
          </a:p>
        </p:txBody>
      </p:sp>
      <p:pic>
        <p:nvPicPr>
          <p:cNvPr id="5" name="그림 4">
            <a:extLst>
              <a:ext uri="{FF2B5EF4-FFF2-40B4-BE49-F238E27FC236}">
                <a16:creationId xmlns:a16="http://schemas.microsoft.com/office/drawing/2014/main" id="{EDCCB28C-05E7-F9CB-ECFE-B09C76A6F6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9778" y="7182600"/>
            <a:ext cx="1933575" cy="733425"/>
          </a:xfrm>
          <a:prstGeom prst="rect">
            <a:avLst/>
          </a:prstGeom>
        </p:spPr>
      </p:pic>
      <p:pic>
        <p:nvPicPr>
          <p:cNvPr id="7" name="그림 6">
            <a:extLst>
              <a:ext uri="{FF2B5EF4-FFF2-40B4-BE49-F238E27FC236}">
                <a16:creationId xmlns:a16="http://schemas.microsoft.com/office/drawing/2014/main" id="{D1995817-4264-B762-AA35-AB7C217B6D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0699" y="3581146"/>
            <a:ext cx="2219325" cy="752475"/>
          </a:xfrm>
          <a:prstGeom prst="rect">
            <a:avLst/>
          </a:prstGeom>
        </p:spPr>
      </p:pic>
      <p:pic>
        <p:nvPicPr>
          <p:cNvPr id="10" name="그림 9">
            <a:extLst>
              <a:ext uri="{FF2B5EF4-FFF2-40B4-BE49-F238E27FC236}">
                <a16:creationId xmlns:a16="http://schemas.microsoft.com/office/drawing/2014/main" id="{5E9900E2-A39B-3EA4-961A-B486BD4002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08353" y="5409968"/>
            <a:ext cx="2009775" cy="781050"/>
          </a:xfrm>
          <a:prstGeom prst="rect">
            <a:avLst/>
          </a:prstGeom>
        </p:spPr>
      </p:pic>
      <p:pic>
        <p:nvPicPr>
          <p:cNvPr id="14" name="그림 13">
            <a:extLst>
              <a:ext uri="{FF2B5EF4-FFF2-40B4-BE49-F238E27FC236}">
                <a16:creationId xmlns:a16="http://schemas.microsoft.com/office/drawing/2014/main" id="{E0A83C1E-E928-42A8-4074-F9595C3395B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13395" y="7325474"/>
            <a:ext cx="1990725" cy="447675"/>
          </a:xfrm>
          <a:prstGeom prst="rect">
            <a:avLst/>
          </a:prstGeom>
        </p:spPr>
      </p:pic>
      <p:pic>
        <p:nvPicPr>
          <p:cNvPr id="16" name="그림 15">
            <a:extLst>
              <a:ext uri="{FF2B5EF4-FFF2-40B4-BE49-F238E27FC236}">
                <a16:creationId xmlns:a16="http://schemas.microsoft.com/office/drawing/2014/main" id="{44C261AB-768F-C3C5-F93C-207432F672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25097" y="3722503"/>
            <a:ext cx="1885950" cy="523875"/>
          </a:xfrm>
          <a:prstGeom prst="rect">
            <a:avLst/>
          </a:prstGeom>
        </p:spPr>
      </p:pic>
      <p:pic>
        <p:nvPicPr>
          <p:cNvPr id="19" name="그림 18">
            <a:extLst>
              <a:ext uri="{FF2B5EF4-FFF2-40B4-BE49-F238E27FC236}">
                <a16:creationId xmlns:a16="http://schemas.microsoft.com/office/drawing/2014/main" id="{20D359E6-7473-F714-35FD-41430757381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25097" y="5600468"/>
            <a:ext cx="1438275" cy="400050"/>
          </a:xfrm>
          <a:prstGeom prst="rect">
            <a:avLst/>
          </a:prstGeom>
        </p:spPr>
      </p:pic>
      <p:sp>
        <p:nvSpPr>
          <p:cNvPr id="20" name="TextBox 19">
            <a:extLst>
              <a:ext uri="{FF2B5EF4-FFF2-40B4-BE49-F238E27FC236}">
                <a16:creationId xmlns:a16="http://schemas.microsoft.com/office/drawing/2014/main" id="{9233BEC8-8E2E-C720-FC28-C2B3E629E8A1}"/>
              </a:ext>
            </a:extLst>
          </p:cNvPr>
          <p:cNvSpPr txBox="1"/>
          <p:nvPr/>
        </p:nvSpPr>
        <p:spPr>
          <a:xfrm>
            <a:off x="2360699" y="4471313"/>
            <a:ext cx="4294765" cy="523220"/>
          </a:xfrm>
          <a:prstGeom prst="rect">
            <a:avLst/>
          </a:prstGeom>
          <a:noFill/>
        </p:spPr>
        <p:txBody>
          <a:bodyPr wrap="none" rtlCol="0">
            <a:spAutoFit/>
          </a:bodyPr>
          <a:lstStyle/>
          <a:p>
            <a:r>
              <a:rPr lang="en-US" altLang="ko-KR" sz="2800" dirty="0"/>
              <a:t>- </a:t>
            </a:r>
            <a:r>
              <a:rPr lang="ko-KR" altLang="en-US" sz="2800" dirty="0"/>
              <a:t>각 페이지의 메인 타이틀 </a:t>
            </a:r>
          </a:p>
        </p:txBody>
      </p:sp>
      <p:sp>
        <p:nvSpPr>
          <p:cNvPr id="25" name="TextBox 24">
            <a:extLst>
              <a:ext uri="{FF2B5EF4-FFF2-40B4-BE49-F238E27FC236}">
                <a16:creationId xmlns:a16="http://schemas.microsoft.com/office/drawing/2014/main" id="{C209DB15-A49D-1976-2311-FCE699EE22A7}"/>
              </a:ext>
            </a:extLst>
          </p:cNvPr>
          <p:cNvSpPr txBox="1"/>
          <p:nvPr/>
        </p:nvSpPr>
        <p:spPr>
          <a:xfrm>
            <a:off x="2360698" y="6330276"/>
            <a:ext cx="3502882" cy="523220"/>
          </a:xfrm>
          <a:prstGeom prst="rect">
            <a:avLst/>
          </a:prstGeom>
          <a:noFill/>
        </p:spPr>
        <p:txBody>
          <a:bodyPr wrap="none" rtlCol="0">
            <a:spAutoFit/>
          </a:bodyPr>
          <a:lstStyle/>
          <a:p>
            <a:r>
              <a:rPr lang="en-US" altLang="ko-KR" sz="2800" dirty="0"/>
              <a:t>- </a:t>
            </a:r>
            <a:r>
              <a:rPr lang="ko-KR" altLang="en-US" sz="2800" dirty="0"/>
              <a:t>메뉴</a:t>
            </a:r>
            <a:r>
              <a:rPr lang="en-US" altLang="ko-KR" sz="2800" dirty="0"/>
              <a:t>,</a:t>
            </a:r>
            <a:r>
              <a:rPr lang="ko-KR" altLang="en-US" sz="2800" dirty="0"/>
              <a:t> 소제목 타이틀</a:t>
            </a:r>
          </a:p>
        </p:txBody>
      </p:sp>
      <p:sp>
        <p:nvSpPr>
          <p:cNvPr id="26" name="TextBox 25">
            <a:extLst>
              <a:ext uri="{FF2B5EF4-FFF2-40B4-BE49-F238E27FC236}">
                <a16:creationId xmlns:a16="http://schemas.microsoft.com/office/drawing/2014/main" id="{CA6C1AF5-7393-C1A0-92CC-43776686B5A1}"/>
              </a:ext>
            </a:extLst>
          </p:cNvPr>
          <p:cNvSpPr txBox="1"/>
          <p:nvPr/>
        </p:nvSpPr>
        <p:spPr>
          <a:xfrm>
            <a:off x="2408353" y="8081249"/>
            <a:ext cx="4324132" cy="523220"/>
          </a:xfrm>
          <a:prstGeom prst="rect">
            <a:avLst/>
          </a:prstGeom>
          <a:noFill/>
        </p:spPr>
        <p:txBody>
          <a:bodyPr wrap="none" rtlCol="0">
            <a:spAutoFit/>
          </a:bodyPr>
          <a:lstStyle/>
          <a:p>
            <a:r>
              <a:rPr lang="en-US" altLang="ko-KR" sz="2800" dirty="0"/>
              <a:t>- </a:t>
            </a:r>
            <a:r>
              <a:rPr lang="ko-KR" altLang="en-US" sz="2800" dirty="0"/>
              <a:t>전체 </a:t>
            </a:r>
            <a:r>
              <a:rPr lang="en-US" altLang="ko-KR" sz="2800" dirty="0"/>
              <a:t>Text </a:t>
            </a:r>
            <a:r>
              <a:rPr lang="ko-KR" altLang="en-US" sz="2800" dirty="0"/>
              <a:t>메인 서체 </a:t>
            </a:r>
            <a:r>
              <a:rPr lang="en-US" altLang="ko-KR" sz="2800" dirty="0"/>
              <a:t>(Bold)</a:t>
            </a:r>
            <a:endParaRPr lang="ko-KR" altLang="en-US" sz="2800" dirty="0"/>
          </a:p>
        </p:txBody>
      </p:sp>
      <p:sp>
        <p:nvSpPr>
          <p:cNvPr id="27" name="도형 111">
            <a:extLst>
              <a:ext uri="{FF2B5EF4-FFF2-40B4-BE49-F238E27FC236}">
                <a16:creationId xmlns:a16="http://schemas.microsoft.com/office/drawing/2014/main" id="{1122B418-8154-AD8B-108C-C2E29D28BAD8}"/>
              </a:ext>
            </a:extLst>
          </p:cNvPr>
          <p:cNvSpPr>
            <a:spLocks/>
          </p:cNvSpPr>
          <p:nvPr/>
        </p:nvSpPr>
        <p:spPr>
          <a:xfrm>
            <a:off x="9723553" y="2812877"/>
            <a:ext cx="6553199" cy="6680214"/>
          </a:xfrm>
          <a:prstGeom prst="flowChartAlternateProcess">
            <a:avLst/>
          </a:prstGeom>
          <a:solidFill>
            <a:schemeClr val="bg1">
              <a:lumMod val="95000"/>
            </a:schemeClr>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dirty="0">
              <a:solidFill>
                <a:schemeClr val="tx1"/>
              </a:solidFill>
              <a:latin typeface="맑은 고딕" charset="0"/>
              <a:ea typeface="맑은 고딕" charset="0"/>
            </a:endParaRPr>
          </a:p>
        </p:txBody>
      </p:sp>
      <p:sp>
        <p:nvSpPr>
          <p:cNvPr id="28" name="직사각형 27">
            <a:extLst>
              <a:ext uri="{FF2B5EF4-FFF2-40B4-BE49-F238E27FC236}">
                <a16:creationId xmlns:a16="http://schemas.microsoft.com/office/drawing/2014/main" id="{5E1A539D-6216-9086-F86A-21079A03C2BA}"/>
              </a:ext>
            </a:extLst>
          </p:cNvPr>
          <p:cNvSpPr/>
          <p:nvPr/>
        </p:nvSpPr>
        <p:spPr>
          <a:xfrm>
            <a:off x="11051208" y="3438191"/>
            <a:ext cx="884353" cy="982980"/>
          </a:xfrm>
          <a:prstGeom prst="rect">
            <a:avLst/>
          </a:prstGeom>
          <a:solidFill>
            <a:srgbClr val="26588D"/>
          </a:solidFill>
          <a:ln>
            <a:solidFill>
              <a:srgbClr val="2658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7E2E6E52-3C85-A030-2CF4-0F32BCCB56F0}"/>
              </a:ext>
            </a:extLst>
          </p:cNvPr>
          <p:cNvSpPr txBox="1"/>
          <p:nvPr/>
        </p:nvSpPr>
        <p:spPr>
          <a:xfrm>
            <a:off x="12364921" y="3582060"/>
            <a:ext cx="2189279" cy="646331"/>
          </a:xfrm>
          <a:prstGeom prst="rect">
            <a:avLst/>
          </a:prstGeom>
          <a:noFill/>
        </p:spPr>
        <p:txBody>
          <a:bodyPr wrap="square" rtlCol="0">
            <a:spAutoFit/>
          </a:bodyPr>
          <a:lstStyle/>
          <a:p>
            <a:r>
              <a:rPr lang="en-US" altLang="ko-KR" sz="3600" dirty="0">
                <a:solidFill>
                  <a:srgbClr val="26588D"/>
                </a:solidFill>
              </a:rPr>
              <a:t>#26588D </a:t>
            </a:r>
            <a:endParaRPr lang="ko-KR" altLang="en-US" dirty="0">
              <a:solidFill>
                <a:srgbClr val="26588D"/>
              </a:solidFill>
            </a:endParaRPr>
          </a:p>
        </p:txBody>
      </p:sp>
      <p:sp>
        <p:nvSpPr>
          <p:cNvPr id="31" name="직사각형 30">
            <a:extLst>
              <a:ext uri="{FF2B5EF4-FFF2-40B4-BE49-F238E27FC236}">
                <a16:creationId xmlns:a16="http://schemas.microsoft.com/office/drawing/2014/main" id="{D83550DA-16EC-1EE5-41C9-ED936982B9DE}"/>
              </a:ext>
            </a:extLst>
          </p:cNvPr>
          <p:cNvSpPr/>
          <p:nvPr/>
        </p:nvSpPr>
        <p:spPr>
          <a:xfrm>
            <a:off x="11051208" y="4949300"/>
            <a:ext cx="884353" cy="982980"/>
          </a:xfrm>
          <a:prstGeom prst="rect">
            <a:avLst/>
          </a:prstGeom>
          <a:solidFill>
            <a:srgbClr val="E0FFFF"/>
          </a:solidFill>
          <a:ln>
            <a:solidFill>
              <a:srgbClr val="2658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TextBox 31">
            <a:extLst>
              <a:ext uri="{FF2B5EF4-FFF2-40B4-BE49-F238E27FC236}">
                <a16:creationId xmlns:a16="http://schemas.microsoft.com/office/drawing/2014/main" id="{A8582238-BADB-F815-7414-F6CCF3755924}"/>
              </a:ext>
            </a:extLst>
          </p:cNvPr>
          <p:cNvSpPr txBox="1"/>
          <p:nvPr/>
        </p:nvSpPr>
        <p:spPr>
          <a:xfrm>
            <a:off x="12364921" y="5093169"/>
            <a:ext cx="1732079" cy="646331"/>
          </a:xfrm>
          <a:prstGeom prst="rect">
            <a:avLst/>
          </a:prstGeom>
          <a:solidFill>
            <a:srgbClr val="26588D"/>
          </a:solidFill>
        </p:spPr>
        <p:txBody>
          <a:bodyPr wrap="square" rtlCol="0">
            <a:spAutoFit/>
          </a:bodyPr>
          <a:lstStyle/>
          <a:p>
            <a:r>
              <a:rPr lang="en-US" altLang="ko-KR" sz="3600" dirty="0">
                <a:solidFill>
                  <a:srgbClr val="E0FFFF"/>
                </a:solidFill>
              </a:rPr>
              <a:t>#E0FFFF</a:t>
            </a:r>
            <a:r>
              <a:rPr lang="en-US" altLang="ko-KR" sz="3600" dirty="0">
                <a:solidFill>
                  <a:srgbClr val="26588D"/>
                </a:solidFill>
              </a:rPr>
              <a:t> </a:t>
            </a:r>
            <a:endParaRPr lang="ko-KR" altLang="en-US" dirty="0">
              <a:solidFill>
                <a:srgbClr val="26588D"/>
              </a:solidFill>
            </a:endParaRPr>
          </a:p>
        </p:txBody>
      </p:sp>
      <p:sp>
        <p:nvSpPr>
          <p:cNvPr id="33" name="직사각형 32">
            <a:extLst>
              <a:ext uri="{FF2B5EF4-FFF2-40B4-BE49-F238E27FC236}">
                <a16:creationId xmlns:a16="http://schemas.microsoft.com/office/drawing/2014/main" id="{735AF227-A873-A4CA-6DC2-CCF19385FFAB}"/>
              </a:ext>
            </a:extLst>
          </p:cNvPr>
          <p:cNvSpPr/>
          <p:nvPr/>
        </p:nvSpPr>
        <p:spPr>
          <a:xfrm>
            <a:off x="11051208" y="6460409"/>
            <a:ext cx="884353" cy="982980"/>
          </a:xfrm>
          <a:prstGeom prst="rect">
            <a:avLst/>
          </a:prstGeom>
          <a:solidFill>
            <a:srgbClr val="00A9FF"/>
          </a:solidFill>
          <a:ln>
            <a:solidFill>
              <a:srgbClr val="00A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E86CB24B-2E06-344F-B54C-4DEBDF764E23}"/>
              </a:ext>
            </a:extLst>
          </p:cNvPr>
          <p:cNvSpPr txBox="1"/>
          <p:nvPr/>
        </p:nvSpPr>
        <p:spPr>
          <a:xfrm>
            <a:off x="12364921" y="6604278"/>
            <a:ext cx="2189279" cy="646331"/>
          </a:xfrm>
          <a:prstGeom prst="rect">
            <a:avLst/>
          </a:prstGeom>
          <a:noFill/>
        </p:spPr>
        <p:txBody>
          <a:bodyPr wrap="square" rtlCol="0">
            <a:spAutoFit/>
          </a:bodyPr>
          <a:lstStyle/>
          <a:p>
            <a:r>
              <a:rPr lang="en-US" altLang="ko-KR" sz="3600" dirty="0">
                <a:solidFill>
                  <a:srgbClr val="00A9FF"/>
                </a:solidFill>
              </a:rPr>
              <a:t>#00A9FF</a:t>
            </a:r>
            <a:endParaRPr lang="ko-KR" altLang="en-US" dirty="0">
              <a:solidFill>
                <a:srgbClr val="00A9FF"/>
              </a:solidFill>
            </a:endParaRPr>
          </a:p>
        </p:txBody>
      </p:sp>
      <p:sp>
        <p:nvSpPr>
          <p:cNvPr id="36" name="직사각형 35">
            <a:extLst>
              <a:ext uri="{FF2B5EF4-FFF2-40B4-BE49-F238E27FC236}">
                <a16:creationId xmlns:a16="http://schemas.microsoft.com/office/drawing/2014/main" id="{FA231AF5-7F62-27AD-4DE1-2DBDD38812E2}"/>
              </a:ext>
            </a:extLst>
          </p:cNvPr>
          <p:cNvSpPr/>
          <p:nvPr/>
        </p:nvSpPr>
        <p:spPr>
          <a:xfrm>
            <a:off x="11035166" y="7970520"/>
            <a:ext cx="884353" cy="982980"/>
          </a:xfrm>
          <a:prstGeom prst="rect">
            <a:avLst/>
          </a:prstGeom>
          <a:solidFill>
            <a:srgbClr val="DB9999"/>
          </a:solidFill>
          <a:ln>
            <a:solidFill>
              <a:srgbClr val="DB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10C0AF4C-D2DA-C0AD-D108-293E56DBA25E}"/>
              </a:ext>
            </a:extLst>
          </p:cNvPr>
          <p:cNvSpPr txBox="1"/>
          <p:nvPr/>
        </p:nvSpPr>
        <p:spPr>
          <a:xfrm>
            <a:off x="12348879" y="8114389"/>
            <a:ext cx="2189279" cy="646331"/>
          </a:xfrm>
          <a:prstGeom prst="rect">
            <a:avLst/>
          </a:prstGeom>
          <a:noFill/>
        </p:spPr>
        <p:txBody>
          <a:bodyPr wrap="square" rtlCol="0">
            <a:spAutoFit/>
          </a:bodyPr>
          <a:lstStyle/>
          <a:p>
            <a:r>
              <a:rPr lang="en-US" altLang="ko-KR" sz="3600" dirty="0">
                <a:solidFill>
                  <a:srgbClr val="DB9999"/>
                </a:solidFill>
              </a:rPr>
              <a:t>#DB9999</a:t>
            </a:r>
            <a:endParaRPr lang="ko-KR" altLang="en-US" dirty="0">
              <a:solidFill>
                <a:srgbClr val="DB9999"/>
              </a:solidFill>
            </a:endParaRPr>
          </a:p>
        </p:txBody>
      </p:sp>
    </p:spTree>
    <p:extLst>
      <p:ext uri="{BB962C8B-B14F-4D97-AF65-F5344CB8AC3E}">
        <p14:creationId xmlns:p14="http://schemas.microsoft.com/office/powerpoint/2010/main" val="3871761876"/>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5"/>
          <p:cNvGrpSpPr>
            <a:grpSpLocks/>
          </p:cNvGrpSpPr>
          <p:nvPr/>
        </p:nvGrpSpPr>
        <p:grpSpPr>
          <a:xfrm>
            <a:off x="1219200" y="657225"/>
            <a:ext cx="15795625" cy="1907540"/>
            <a:chOff x="1219200" y="657225"/>
            <a:chExt cx="15795625" cy="1907540"/>
          </a:xfrm>
        </p:grpSpPr>
        <p:sp>
          <p:nvSpPr>
            <p:cNvPr id="5" name="Rect 0"/>
            <p:cNvSpPr>
              <a:spLocks/>
            </p:cNvSpPr>
            <p:nvPr/>
          </p:nvSpPr>
          <p:spPr>
            <a:xfrm>
              <a:off x="1219200" y="657225"/>
              <a:ext cx="15795625" cy="1907540"/>
            </a:xfrm>
            <a:custGeom>
              <a:avLst/>
              <a:gdLst>
                <a:gd name="TX0" fmla="*/ 0 w 5762067"/>
                <a:gd name="TY0" fmla="*/ 0 h 695694"/>
                <a:gd name="TX1" fmla="*/ 5762066 w 5762067"/>
                <a:gd name="TY1" fmla="*/ 0 h 695694"/>
                <a:gd name="TX2" fmla="*/ 5762066 w 5762067"/>
                <a:gd name="TY2" fmla="*/ 695693 h 695694"/>
                <a:gd name="TX3" fmla="*/ 0 w 5762067"/>
                <a:gd name="TY3" fmla="*/ 695693 h 695694"/>
              </a:gdLst>
              <a:ahLst/>
              <a:cxnLst>
                <a:cxn ang="0">
                  <a:pos x="TX0" y="TY0"/>
                </a:cxn>
                <a:cxn ang="0">
                  <a:pos x="TX1" y="TY1"/>
                </a:cxn>
                <a:cxn ang="0">
                  <a:pos x="TX2" y="TY2"/>
                </a:cxn>
                <a:cxn ang="0">
                  <a:pos x="TX3" y="TY3"/>
                </a:cxn>
              </a:cxnLst>
              <a:rect l="l" t="t" r="r" b="b"/>
              <a:pathLst>
                <a:path w="5762067" h="695694">
                  <a:moveTo>
                    <a:pt x="0" y="0"/>
                  </a:moveTo>
                  <a:lnTo>
                    <a:pt x="5762066" y="0"/>
                  </a:lnTo>
                  <a:lnTo>
                    <a:pt x="5762066" y="695693"/>
                  </a:lnTo>
                  <a:lnTo>
                    <a:pt x="0" y="695693"/>
                  </a:lnTo>
                  <a:close/>
                </a:path>
              </a:pathLst>
            </a:custGeom>
            <a:solidFill>
              <a:srgbClr val="FFFFFF"/>
            </a:solidFill>
          </p:spPr>
          <p:txBody>
            <a:bodyPr vert="horz" wrap="square" lIns="0" tIns="0" rIns="0" bIns="0" anchor="t">
              <a:noAutofit/>
            </a:bodyPr>
            <a:lstStyle/>
            <a:p>
              <a:pPr marL="0" indent="0"/>
              <a:endParaRPr lang="ko-KR" altLang="en-US"/>
            </a:p>
          </p:txBody>
        </p:sp>
      </p:grpSp>
      <p:sp>
        <p:nvSpPr>
          <p:cNvPr id="6" name="도형 9"/>
          <p:cNvSpPr>
            <a:spLocks/>
          </p:cNvSpPr>
          <p:nvPr/>
        </p:nvSpPr>
        <p:spPr>
          <a:xfrm>
            <a:off x="-3685540" y="-290195"/>
            <a:ext cx="9689465" cy="2343785"/>
          </a:xfrm>
          <a:custGeom>
            <a:avLst/>
            <a:gdLst>
              <a:gd name="TX0" fmla="*/ 0 w 9688915"/>
              <a:gd name="TY0" fmla="*/ 0 h 2342957"/>
              <a:gd name="TX1" fmla="*/ 9688914 w 9688915"/>
              <a:gd name="TY1" fmla="*/ 0 h 2342957"/>
              <a:gd name="TX2" fmla="*/ 9688914 w 9688915"/>
              <a:gd name="TY2" fmla="*/ 2342955 h 2342957"/>
              <a:gd name="TX3" fmla="*/ 0 w 9688915"/>
              <a:gd name="TY3" fmla="*/ 2342955 h 2342957"/>
              <a:gd name="TX4" fmla="*/ 0 w 9688915"/>
              <a:gd name="TY4" fmla="*/ 0 h 2342957"/>
            </a:gdLst>
            <a:ahLst/>
            <a:cxnLst>
              <a:cxn ang="0">
                <a:pos x="TX0" y="TY0"/>
              </a:cxn>
              <a:cxn ang="0">
                <a:pos x="TX1" y="TY1"/>
              </a:cxn>
              <a:cxn ang="0">
                <a:pos x="TX2" y="TY2"/>
              </a:cxn>
              <a:cxn ang="0">
                <a:pos x="TX3" y="TY3"/>
              </a:cxn>
              <a:cxn ang="0">
                <a:pos x="TX4" y="TY4"/>
              </a:cxn>
            </a:cxnLst>
            <a:rect l="l" t="t" r="r" b="b"/>
            <a:pathLst>
              <a:path w="9688915" h="2342957">
                <a:moveTo>
                  <a:pt x="0" y="0"/>
                </a:moveTo>
                <a:lnTo>
                  <a:pt x="9688914" y="0"/>
                </a:lnTo>
                <a:lnTo>
                  <a:pt x="9688914" y="2342955"/>
                </a:lnTo>
                <a:lnTo>
                  <a:pt x="0" y="2342955"/>
                </a:lnTo>
                <a:lnTo>
                  <a:pt x="0" y="0"/>
                </a:lnTo>
                <a:close/>
              </a:path>
            </a:pathLst>
          </a:custGeom>
          <a:blipFill rotWithShape="1">
            <a:blip r:embed="rId2" cstate="print">
              <a:extLst>
                <a:ext uri="{28A0092B-C50C-407E-A947-70E740481C1C}">
                  <a14:useLocalDpi xmlns:a14="http://schemas.microsoft.com/office/drawing/2010/main" val="0"/>
                </a:ext>
              </a:extLst>
            </a:blip>
            <a:stretch>
              <a:fillRect/>
            </a:stretch>
          </a:blipFill>
        </p:spPr>
        <p:txBody>
          <a:bodyPr vert="horz" wrap="square" lIns="0" tIns="0" rIns="0" bIns="0" anchor="t">
            <a:noAutofit/>
          </a:bodyPr>
          <a:lstStyle/>
          <a:p>
            <a:pPr marL="0" indent="0"/>
            <a:endParaRPr lang="ko-KR" altLang="en-US"/>
          </a:p>
        </p:txBody>
      </p:sp>
      <p:sp>
        <p:nvSpPr>
          <p:cNvPr id="7" name="도형 10"/>
          <p:cNvSpPr>
            <a:spLocks/>
          </p:cNvSpPr>
          <p:nvPr/>
        </p:nvSpPr>
        <p:spPr>
          <a:xfrm>
            <a:off x="-3757295" y="-361950"/>
            <a:ext cx="9689465" cy="2343785"/>
          </a:xfrm>
          <a:custGeom>
            <a:avLst/>
            <a:gdLst>
              <a:gd name="TX0" fmla="*/ 0 w 9688915"/>
              <a:gd name="TY0" fmla="*/ 0 h 2342957"/>
              <a:gd name="TX1" fmla="*/ 9688914 w 9688915"/>
              <a:gd name="TY1" fmla="*/ 0 h 2342957"/>
              <a:gd name="TX2" fmla="*/ 9688914 w 9688915"/>
              <a:gd name="TY2" fmla="*/ 2342955 h 2342957"/>
              <a:gd name="TX3" fmla="*/ 0 w 9688915"/>
              <a:gd name="TY3" fmla="*/ 2342955 h 2342957"/>
              <a:gd name="TX4" fmla="*/ 0 w 9688915"/>
              <a:gd name="TY4" fmla="*/ 0 h 2342957"/>
            </a:gdLst>
            <a:ahLst/>
            <a:cxnLst>
              <a:cxn ang="0">
                <a:pos x="TX0" y="TY0"/>
              </a:cxn>
              <a:cxn ang="0">
                <a:pos x="TX1" y="TY1"/>
              </a:cxn>
              <a:cxn ang="0">
                <a:pos x="TX2" y="TY2"/>
              </a:cxn>
              <a:cxn ang="0">
                <a:pos x="TX3" y="TY3"/>
              </a:cxn>
              <a:cxn ang="0">
                <a:pos x="TX4" y="TY4"/>
              </a:cxn>
            </a:cxnLst>
            <a:rect l="l" t="t" r="r" b="b"/>
            <a:pathLst>
              <a:path w="9688915" h="2342957">
                <a:moveTo>
                  <a:pt x="0" y="0"/>
                </a:moveTo>
                <a:lnTo>
                  <a:pt x="9688914" y="0"/>
                </a:lnTo>
                <a:lnTo>
                  <a:pt x="9688914" y="2342955"/>
                </a:lnTo>
                <a:lnTo>
                  <a:pt x="0" y="2342955"/>
                </a:lnTo>
                <a:lnTo>
                  <a:pt x="0" y="0"/>
                </a:lnTo>
                <a:close/>
              </a:path>
            </a:pathLst>
          </a:custGeom>
          <a:blipFill rotWithShape="1">
            <a:blip r:embed="rId2" cstate="print">
              <a:extLst>
                <a:ext uri="{28A0092B-C50C-407E-A947-70E740481C1C}">
                  <a14:useLocalDpi xmlns:a14="http://schemas.microsoft.com/office/drawing/2010/main" val="0"/>
                </a:ext>
              </a:extLst>
            </a:blip>
            <a:stretch>
              <a:fillRect/>
            </a:stretch>
          </a:blipFill>
        </p:spPr>
        <p:txBody>
          <a:bodyPr vert="horz" wrap="square" lIns="0" tIns="0" rIns="0" bIns="0" anchor="t">
            <a:noAutofit/>
          </a:bodyPr>
          <a:lstStyle/>
          <a:p>
            <a:pPr marL="0" indent="0"/>
            <a:endParaRPr lang="ko-KR" altLang="en-US"/>
          </a:p>
        </p:txBody>
      </p:sp>
      <p:sp>
        <p:nvSpPr>
          <p:cNvPr id="8" name="텍스트 상자 11"/>
          <p:cNvSpPr txBox="1">
            <a:spLocks/>
          </p:cNvSpPr>
          <p:nvPr/>
        </p:nvSpPr>
        <p:spPr>
          <a:xfrm>
            <a:off x="7172960" y="4237990"/>
            <a:ext cx="3942715" cy="1372870"/>
          </a:xfrm>
          <a:prstGeom prst="rect">
            <a:avLst/>
          </a:prstGeom>
        </p:spPr>
        <p:txBody>
          <a:bodyPr vert="horz" wrap="square" lIns="0" tIns="0" rIns="0" bIns="0" numCol="1" rtlCol="1" anchor="t">
            <a:spAutoFit/>
          </a:bodyPr>
          <a:lstStyle/>
          <a:p>
            <a:pPr marL="0" indent="0" algn="ctr" latinLnBrk="0">
              <a:lnSpc>
                <a:spcPts val="10800"/>
              </a:lnSpc>
              <a:spcBef>
                <a:spcPct val="0"/>
              </a:spcBef>
              <a:buFontTx/>
              <a:buNone/>
            </a:pPr>
            <a:r>
              <a:rPr lang="en-US" sz="9000" b="1" dirty="0">
                <a:solidFill>
                  <a:srgbClr val="003EA8"/>
                </a:solidFill>
                <a:latin typeface="Noto Sans KR" panose="020B0200000000000000" charset="-127"/>
                <a:ea typeface="Noto Sans KR" panose="020B0200000000000000" charset="-127"/>
              </a:rPr>
              <a:t>2</a:t>
            </a:r>
            <a:r>
              <a:rPr lang="en-US" sz="9000" dirty="0">
                <a:solidFill>
                  <a:srgbClr val="003EA8"/>
                </a:solidFill>
                <a:latin typeface="Noto Sans KR" panose="020B0200000000000000" charset="-127"/>
                <a:ea typeface="Noto Sans KR" panose="020B0200000000000000" charset="-127"/>
              </a:rPr>
              <a:t>. </a:t>
            </a:r>
            <a:r>
              <a:rPr lang="ko-KR" altLang="en-US" sz="9000" dirty="0">
                <a:solidFill>
                  <a:srgbClr val="003EA8"/>
                </a:solidFill>
                <a:latin typeface="Noto Sans KR" panose="020B0200000000000000" charset="-127"/>
                <a:ea typeface="Noto Sans KR" panose="020B0200000000000000" charset="-127"/>
              </a:rPr>
              <a:t>구조</a:t>
            </a:r>
          </a:p>
        </p:txBody>
      </p:sp>
      <p:sp>
        <p:nvSpPr>
          <p:cNvPr id="9" name="도형 12"/>
          <p:cNvSpPr>
            <a:spLocks/>
          </p:cNvSpPr>
          <p:nvPr/>
        </p:nvSpPr>
        <p:spPr>
          <a:xfrm>
            <a:off x="10570845" y="8508365"/>
            <a:ext cx="9689465" cy="2343785"/>
          </a:xfrm>
          <a:custGeom>
            <a:avLst/>
            <a:gdLst>
              <a:gd name="TX0" fmla="*/ 0 w 9688915"/>
              <a:gd name="TY0" fmla="*/ 0 h 2342957"/>
              <a:gd name="TX1" fmla="*/ 9688914 w 9688915"/>
              <a:gd name="TY1" fmla="*/ 0 h 2342957"/>
              <a:gd name="TX2" fmla="*/ 9688914 w 9688915"/>
              <a:gd name="TY2" fmla="*/ 2342955 h 2342957"/>
              <a:gd name="TX3" fmla="*/ 0 w 9688915"/>
              <a:gd name="TY3" fmla="*/ 2342955 h 2342957"/>
              <a:gd name="TX4" fmla="*/ 0 w 9688915"/>
              <a:gd name="TY4" fmla="*/ 0 h 2342957"/>
            </a:gdLst>
            <a:ahLst/>
            <a:cxnLst>
              <a:cxn ang="0">
                <a:pos x="TX0" y="TY0"/>
              </a:cxn>
              <a:cxn ang="0">
                <a:pos x="TX1" y="TY1"/>
              </a:cxn>
              <a:cxn ang="0">
                <a:pos x="TX2" y="TY2"/>
              </a:cxn>
              <a:cxn ang="0">
                <a:pos x="TX3" y="TY3"/>
              </a:cxn>
              <a:cxn ang="0">
                <a:pos x="TX4" y="TY4"/>
              </a:cxn>
            </a:cxnLst>
            <a:rect l="l" t="t" r="r" b="b"/>
            <a:pathLst>
              <a:path w="9688915" h="2342957">
                <a:moveTo>
                  <a:pt x="0" y="0"/>
                </a:moveTo>
                <a:lnTo>
                  <a:pt x="9688914" y="0"/>
                </a:lnTo>
                <a:lnTo>
                  <a:pt x="9688914" y="2342955"/>
                </a:lnTo>
                <a:lnTo>
                  <a:pt x="0" y="2342955"/>
                </a:lnTo>
                <a:lnTo>
                  <a:pt x="0" y="0"/>
                </a:lnTo>
                <a:close/>
              </a:path>
            </a:pathLst>
          </a:custGeom>
          <a:blipFill rotWithShape="1">
            <a:blip r:embed="rId2" cstate="print">
              <a:extLst>
                <a:ext uri="{28A0092B-C50C-407E-A947-70E740481C1C}">
                  <a14:useLocalDpi xmlns:a14="http://schemas.microsoft.com/office/drawing/2010/main" val="0"/>
                </a:ext>
              </a:extLst>
            </a:blip>
            <a:stretch>
              <a:fillRect/>
            </a:stretch>
          </a:blipFill>
        </p:spPr>
        <p:txBody>
          <a:bodyPr vert="horz" wrap="square" lIns="0" tIns="0" rIns="0" bIns="0" anchor="t">
            <a:noAutofit/>
          </a:bodyPr>
          <a:lstStyle/>
          <a:p>
            <a:pPr marL="0" indent="0"/>
            <a:endParaRPr lang="ko-KR" altLang="en-US"/>
          </a:p>
        </p:txBody>
      </p:sp>
      <p:sp>
        <p:nvSpPr>
          <p:cNvPr id="10" name="도형 13"/>
          <p:cNvSpPr>
            <a:spLocks/>
          </p:cNvSpPr>
          <p:nvPr/>
        </p:nvSpPr>
        <p:spPr>
          <a:xfrm>
            <a:off x="13656945" y="8491220"/>
            <a:ext cx="1447165" cy="1816735"/>
          </a:xfrm>
          <a:custGeom>
            <a:avLst/>
            <a:gdLst>
              <a:gd name="TX0" fmla="*/ 0 w 1446460"/>
              <a:gd name="TY0" fmla="*/ 0 h 1816331"/>
              <a:gd name="TX1" fmla="*/ 1446460 w 1446460"/>
              <a:gd name="TY1" fmla="*/ 0 h 1816331"/>
              <a:gd name="TX2" fmla="*/ 1446460 w 1446460"/>
              <a:gd name="TY2" fmla="*/ 1816331 h 1816331"/>
              <a:gd name="TX3" fmla="*/ 0 w 1446460"/>
              <a:gd name="TY3" fmla="*/ 1816331 h 1816331"/>
              <a:gd name="TX4" fmla="*/ 0 w 1446460"/>
              <a:gd name="TY4" fmla="*/ 0 h 1816331"/>
            </a:gdLst>
            <a:ahLst/>
            <a:cxnLst>
              <a:cxn ang="0">
                <a:pos x="TX0" y="TY0"/>
              </a:cxn>
              <a:cxn ang="0">
                <a:pos x="TX1" y="TY1"/>
              </a:cxn>
              <a:cxn ang="0">
                <a:pos x="TX2" y="TY2"/>
              </a:cxn>
              <a:cxn ang="0">
                <a:pos x="TX3" y="TY3"/>
              </a:cxn>
              <a:cxn ang="0">
                <a:pos x="TX4" y="TY4"/>
              </a:cxn>
            </a:cxnLst>
            <a:rect l="l" t="t" r="r" b="b"/>
            <a:pathLst>
              <a:path w="1446460" h="1816331">
                <a:moveTo>
                  <a:pt x="0" y="0"/>
                </a:moveTo>
                <a:lnTo>
                  <a:pt x="1446460" y="0"/>
                </a:lnTo>
                <a:lnTo>
                  <a:pt x="1446460" y="1816331"/>
                </a:lnTo>
                <a:lnTo>
                  <a:pt x="0" y="1816331"/>
                </a:lnTo>
                <a:lnTo>
                  <a:pt x="0" y="0"/>
                </a:lnTo>
                <a:close/>
              </a:path>
            </a:pathLst>
          </a:custGeom>
          <a:blipFill rotWithShape="1">
            <a:blip r:embed="rId3" cstate="print">
              <a:extLst>
                <a:ext uri="{28A0092B-C50C-407E-A947-70E740481C1C}">
                  <a14:useLocalDpi xmlns:a14="http://schemas.microsoft.com/office/drawing/2010/main" val="0"/>
                </a:ext>
              </a:extLst>
            </a:blip>
            <a:stretch>
              <a:fillRect/>
            </a:stretch>
          </a:blipFill>
        </p:spPr>
        <p:txBody>
          <a:bodyPr vert="horz" wrap="square" lIns="0" tIns="0" rIns="0" bIns="0" anchor="t">
            <a:noAutofit/>
          </a:bodyPr>
          <a:lstStyle/>
          <a:p>
            <a:pPr marL="0" indent="0"/>
            <a:endParaRPr lang="ko-KR" altLang="en-US"/>
          </a:p>
        </p:txBody>
      </p:sp>
    </p:spTree>
    <p:extLst>
      <p:ext uri="{BB962C8B-B14F-4D97-AF65-F5344CB8AC3E}">
        <p14:creationId xmlns:p14="http://schemas.microsoft.com/office/powerpoint/2010/main" val="3220893084"/>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929</TotalTime>
  <Pages>39</Pages>
  <Words>1840</Words>
  <Characters>0</Characters>
  <Application>Microsoft Office PowerPoint</Application>
  <DocSecurity>0</DocSecurity>
  <PresentationFormat>사용자 지정</PresentationFormat>
  <Lines>0</Lines>
  <Paragraphs>314</Paragraphs>
  <Slides>64</Slides>
  <Notes>31</Notes>
  <HiddenSlides>0</HiddenSlides>
  <MMClips>0</MMClips>
  <ScaleCrop>false</ScaleCrop>
  <HeadingPairs>
    <vt:vector size="8" baseType="variant">
      <vt:variant>
        <vt:lpstr>사용한 글꼴</vt:lpstr>
      </vt:variant>
      <vt:variant>
        <vt:i4>7</vt:i4>
      </vt:variant>
      <vt:variant>
        <vt:lpstr>테마</vt:lpstr>
      </vt:variant>
      <vt:variant>
        <vt:i4>1</vt:i4>
      </vt:variant>
      <vt:variant>
        <vt:lpstr>슬라이드 제목</vt:lpstr>
      </vt:variant>
      <vt:variant>
        <vt:i4>64</vt:i4>
      </vt:variant>
      <vt:variant>
        <vt:lpstr>재구성한 쇼</vt:lpstr>
      </vt:variant>
      <vt:variant>
        <vt:i4>1</vt:i4>
      </vt:variant>
    </vt:vector>
  </HeadingPairs>
  <TitlesOfParts>
    <vt:vector size="73" baseType="lpstr">
      <vt:lpstr>Calibri</vt:lpstr>
      <vt:lpstr>Noto Sans KR</vt:lpstr>
      <vt:lpstr>바탕</vt:lpstr>
      <vt:lpstr>맑은 고딕</vt:lpstr>
      <vt:lpstr>Corbel Light</vt:lpstr>
      <vt:lpstr>MS Gothic</vt:lpstr>
      <vt:lpstr>Arial</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발표용</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남색 흰색 검은색 낙서와 끄적임 사업 계획 비즈니스 프레젠테이션</dc:title>
  <cp:lastModifiedBy>동주 이</cp:lastModifiedBy>
  <cp:revision>56</cp:revision>
  <dcterms:modified xsi:type="dcterms:W3CDTF">2023-11-27T09:16:11Z</dcterms:modified>
  <cp:version>9.104.197.51428</cp:version>
</cp:coreProperties>
</file>